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17"/>
  </p:notes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CF9E7"/>
    <a:srgbClr val="EF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D0566-A0E6-9515-C15E-C808133FAE17}" v="53" dt="2025-09-25T10:41:22.697"/>
    <p1510:client id="{2E81D157-6718-4AFA-B859-EFB4B27E23DE}" v="16" dt="2025-09-25T14:48:51.268"/>
    <p1510:client id="{3CAE6728-248A-3753-2EE6-FF01090C2B14}" v="19" dt="2025-09-25T10:49:42.808"/>
    <p1510:client id="{5EB55026-CF6A-B045-B57E-AFC1576B9EAA}" v="14" dt="2025-09-25T13:26:11.250"/>
    <p1510:client id="{7AA62946-7F7D-49DA-8A17-E289D129617C}" v="3520" dt="2025-09-25T14:52:26.941"/>
    <p1510:client id="{AE6CE817-CB1D-48A9-A9CA-A5E6C5FD7D21}" v="1" dt="2025-09-25T14:52:13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小林　丈琉" userId="S::m25c1020.ems@mso.u-toyama.ac.jp::665def73-c70b-4093-87ca-a38c8cf87ce7" providerId="AD" clId="Web-{3CAE6728-248A-3753-2EE6-FF01090C2B14}"/>
    <pc:docChg chg="modSld">
      <pc:chgData name="小林　丈琉" userId="S::m25c1020.ems@mso.u-toyama.ac.jp::665def73-c70b-4093-87ca-a38c8cf87ce7" providerId="AD" clId="Web-{3CAE6728-248A-3753-2EE6-FF01090C2B14}" dt="2025-09-25T10:49:42.808" v="18" actId="1076"/>
      <pc:docMkLst>
        <pc:docMk/>
      </pc:docMkLst>
      <pc:sldChg chg="addSp delSp modSp">
        <pc:chgData name="小林　丈琉" userId="S::m25c1020.ems@mso.u-toyama.ac.jp::665def73-c70b-4093-87ca-a38c8cf87ce7" providerId="AD" clId="Web-{3CAE6728-248A-3753-2EE6-FF01090C2B14}" dt="2025-09-25T10:49:42.808" v="18" actId="1076"/>
        <pc:sldMkLst>
          <pc:docMk/>
          <pc:sldMk cId="1203692575" sldId="267"/>
        </pc:sldMkLst>
        <pc:spChg chg="mod">
          <ac:chgData name="小林　丈琉" userId="S::m25c1020.ems@mso.u-toyama.ac.jp::665def73-c70b-4093-87ca-a38c8cf87ce7" providerId="AD" clId="Web-{3CAE6728-248A-3753-2EE6-FF01090C2B14}" dt="2025-09-25T10:49:42.808" v="18" actId="1076"/>
          <ac:spMkLst>
            <pc:docMk/>
            <pc:sldMk cId="1203692575" sldId="267"/>
            <ac:spMk id="3" creationId="{B9DA673A-41DB-BFBD-D794-F002B9E160AF}"/>
          </ac:spMkLst>
        </pc:spChg>
        <pc:picChg chg="add mod">
          <ac:chgData name="小林　丈琉" userId="S::m25c1020.ems@mso.u-toyama.ac.jp::665def73-c70b-4093-87ca-a38c8cf87ce7" providerId="AD" clId="Web-{3CAE6728-248A-3753-2EE6-FF01090C2B14}" dt="2025-09-25T10:49:36.401" v="17" actId="1076"/>
          <ac:picMkLst>
            <pc:docMk/>
            <pc:sldMk cId="1203692575" sldId="267"/>
            <ac:picMk id="4" creationId="{60490FF7-6C8C-9102-0DA0-25CA61FC1FD7}"/>
          </ac:picMkLst>
        </pc:picChg>
        <pc:picChg chg="del">
          <ac:chgData name="小林　丈琉" userId="S::m25c1020.ems@mso.u-toyama.ac.jp::665def73-c70b-4093-87ca-a38c8cf87ce7" providerId="AD" clId="Web-{3CAE6728-248A-3753-2EE6-FF01090C2B14}" dt="2025-09-25T10:47:31.912" v="0"/>
          <ac:picMkLst>
            <pc:docMk/>
            <pc:sldMk cId="1203692575" sldId="267"/>
            <ac:picMk id="7" creationId="{A5A9063C-498F-37F7-899E-CAD1EA8DB87A}"/>
          </ac:picMkLst>
        </pc:picChg>
      </pc:sldChg>
    </pc:docChg>
  </pc:docChgLst>
  <pc:docChgLst>
    <pc:chgData name="小林　丈琉" userId="S::m25c1020.ems@mso.u-toyama.ac.jp::665def73-c70b-4093-87ca-a38c8cf87ce7" providerId="AD" clId="Web-{AE6CE817-CB1D-48A9-A9CA-A5E6C5FD7D21}"/>
    <pc:docChg chg="modSld">
      <pc:chgData name="小林　丈琉" userId="S::m25c1020.ems@mso.u-toyama.ac.jp::665def73-c70b-4093-87ca-a38c8cf87ce7" providerId="AD" clId="Web-{AE6CE817-CB1D-48A9-A9CA-A5E6C5FD7D21}" dt="2025-09-25T14:52:13.263" v="0"/>
      <pc:docMkLst>
        <pc:docMk/>
      </pc:docMkLst>
      <pc:sldChg chg="delSp delAnim">
        <pc:chgData name="小林　丈琉" userId="S::m25c1020.ems@mso.u-toyama.ac.jp::665def73-c70b-4093-87ca-a38c8cf87ce7" providerId="AD" clId="Web-{AE6CE817-CB1D-48A9-A9CA-A5E6C5FD7D21}" dt="2025-09-25T14:52:13.263" v="0"/>
        <pc:sldMkLst>
          <pc:docMk/>
          <pc:sldMk cId="2143237499" sldId="274"/>
        </pc:sldMkLst>
        <pc:picChg chg="del">
          <ac:chgData name="小林　丈琉" userId="S::m25c1020.ems@mso.u-toyama.ac.jp::665def73-c70b-4093-87ca-a38c8cf87ce7" providerId="AD" clId="Web-{AE6CE817-CB1D-48A9-A9CA-A5E6C5FD7D21}" dt="2025-09-25T14:52:13.263" v="0"/>
          <ac:picMkLst>
            <pc:docMk/>
            <pc:sldMk cId="2143237499" sldId="274"/>
            <ac:picMk id="5" creationId="{C2CABBC4-89D3-E943-7C49-140115A65E97}"/>
          </ac:picMkLst>
        </pc:picChg>
      </pc:sldChg>
    </pc:docChg>
  </pc:docChgLst>
  <pc:docChgLst>
    <pc:chgData name="小林　丈琉" userId="S::m25c1020.ems@mso.u-toyama.ac.jp::665def73-c70b-4093-87ca-a38c8cf87ce7" providerId="AD" clId="Web-{2E81D157-6718-4AFA-B859-EFB4B27E23DE}"/>
    <pc:docChg chg="addSld modSld">
      <pc:chgData name="小林　丈琉" userId="S::m25c1020.ems@mso.u-toyama.ac.jp::665def73-c70b-4093-87ca-a38c8cf87ce7" providerId="AD" clId="Web-{2E81D157-6718-4AFA-B859-EFB4B27E23DE}" dt="2025-09-25T14:48:51.268" v="15" actId="1076"/>
      <pc:docMkLst>
        <pc:docMk/>
      </pc:docMkLst>
      <pc:sldChg chg="addSp delSp modSp add replId addAnim">
        <pc:chgData name="小林　丈琉" userId="S::m25c1020.ems@mso.u-toyama.ac.jp::665def73-c70b-4093-87ca-a38c8cf87ce7" providerId="AD" clId="Web-{2E81D157-6718-4AFA-B859-EFB4B27E23DE}" dt="2025-09-25T14:48:51.268" v="15" actId="1076"/>
        <pc:sldMkLst>
          <pc:docMk/>
          <pc:sldMk cId="2143237499" sldId="274"/>
        </pc:sldMkLst>
        <pc:spChg chg="mod">
          <ac:chgData name="小林　丈琉" userId="S::m25c1020.ems@mso.u-toyama.ac.jp::665def73-c70b-4093-87ca-a38c8cf87ce7" providerId="AD" clId="Web-{2E81D157-6718-4AFA-B859-EFB4B27E23DE}" dt="2025-09-25T14:46:28.140" v="13" actId="20577"/>
          <ac:spMkLst>
            <pc:docMk/>
            <pc:sldMk cId="2143237499" sldId="274"/>
            <ac:spMk id="2" creationId="{B634C805-F231-F5F8-0172-C85C3FACC42E}"/>
          </ac:spMkLst>
        </pc:spChg>
        <pc:spChg chg="add mod">
          <ac:chgData name="小林　丈琉" userId="S::m25c1020.ems@mso.u-toyama.ac.jp::665def73-c70b-4093-87ca-a38c8cf87ce7" providerId="AD" clId="Web-{2E81D157-6718-4AFA-B859-EFB4B27E23DE}" dt="2025-09-25T14:45:29.701" v="1"/>
          <ac:spMkLst>
            <pc:docMk/>
            <pc:sldMk cId="2143237499" sldId="274"/>
            <ac:spMk id="4" creationId="{2773F061-C6F2-95E5-7CCC-D70AFFBCB61D}"/>
          </ac:spMkLst>
        </pc:spChg>
        <pc:spChg chg="del">
          <ac:chgData name="小林　丈琉" userId="S::m25c1020.ems@mso.u-toyama.ac.jp::665def73-c70b-4093-87ca-a38c8cf87ce7" providerId="AD" clId="Web-{2E81D157-6718-4AFA-B859-EFB4B27E23DE}" dt="2025-09-25T14:45:39.623" v="2"/>
          <ac:spMkLst>
            <pc:docMk/>
            <pc:sldMk cId="2143237499" sldId="274"/>
            <ac:spMk id="11" creationId="{4AAA94CD-36E0-7B5E-E956-A0466AD4E7C5}"/>
          </ac:spMkLst>
        </pc:spChg>
        <pc:picChg chg="add mod">
          <ac:chgData name="小林　丈琉" userId="S::m25c1020.ems@mso.u-toyama.ac.jp::665def73-c70b-4093-87ca-a38c8cf87ce7" providerId="AD" clId="Web-{2E81D157-6718-4AFA-B859-EFB4B27E23DE}" dt="2025-09-25T14:48:51.268" v="15" actId="1076"/>
          <ac:picMkLst>
            <pc:docMk/>
            <pc:sldMk cId="2143237499" sldId="274"/>
            <ac:picMk id="5" creationId="{C2CABBC4-89D3-E943-7C49-140115A65E97}"/>
          </ac:picMkLst>
        </pc:picChg>
        <pc:picChg chg="del">
          <ac:chgData name="小林　丈琉" userId="S::m25c1020.ems@mso.u-toyama.ac.jp::665def73-c70b-4093-87ca-a38c8cf87ce7" providerId="AD" clId="Web-{2E81D157-6718-4AFA-B859-EFB4B27E23DE}" dt="2025-09-25T14:45:29.701" v="1"/>
          <ac:picMkLst>
            <pc:docMk/>
            <pc:sldMk cId="2143237499" sldId="274"/>
            <ac:picMk id="9" creationId="{4C99450B-98DE-E0C6-313E-067DDF01A4CD}"/>
          </ac:picMkLst>
        </pc:picChg>
      </pc:sldChg>
    </pc:docChg>
  </pc:docChgLst>
  <pc:docChgLst>
    <pc:chgData name="佐藤　優祐" userId="0e6569b7-4c5f-49c8-bf53-b113ec248c66" providerId="ADAL" clId="{CB3E7AE2-F7AF-422E-88A2-F35F640E416F}"/>
    <pc:docChg chg="undo redo custSel addSld delSld modSld addMainMaster delMainMaster modMainMaster">
      <pc:chgData name="佐藤　優祐" userId="0e6569b7-4c5f-49c8-bf53-b113ec248c66" providerId="ADAL" clId="{CB3E7AE2-F7AF-422E-88A2-F35F640E416F}" dt="2025-09-25T14:52:26.941" v="4578" actId="20577"/>
      <pc:docMkLst>
        <pc:docMk/>
      </pc:docMkLst>
      <pc:sldChg chg="addSp modSp new mod modClrScheme chgLayout">
        <pc:chgData name="佐藤　優祐" userId="0e6569b7-4c5f-49c8-bf53-b113ec248c66" providerId="ADAL" clId="{CB3E7AE2-F7AF-422E-88A2-F35F640E416F}" dt="2025-09-24T10:34:06.377" v="1156" actId="14100"/>
        <pc:sldMkLst>
          <pc:docMk/>
          <pc:sldMk cId="554390268" sldId="256"/>
        </pc:sldMkLst>
        <pc:spChg chg="mod ord">
          <ac:chgData name="佐藤　優祐" userId="0e6569b7-4c5f-49c8-bf53-b113ec248c66" providerId="ADAL" clId="{CB3E7AE2-F7AF-422E-88A2-F35F640E416F}" dt="2025-09-24T10:34:06.377" v="1156" actId="14100"/>
          <ac:spMkLst>
            <pc:docMk/>
            <pc:sldMk cId="554390268" sldId="256"/>
            <ac:spMk id="2" creationId="{7FAAD93E-312C-3126-2D39-EF9E2861BF6A}"/>
          </ac:spMkLst>
        </pc:spChg>
        <pc:spChg chg="mod ord">
          <ac:chgData name="佐藤　優祐" userId="0e6569b7-4c5f-49c8-bf53-b113ec248c66" providerId="ADAL" clId="{CB3E7AE2-F7AF-422E-88A2-F35F640E416F}" dt="2025-09-24T10:32:45.095" v="1135" actId="14100"/>
          <ac:spMkLst>
            <pc:docMk/>
            <pc:sldMk cId="554390268" sldId="256"/>
            <ac:spMk id="3" creationId="{E8C9E0C3-F50F-B4DF-D4A6-456223FE433F}"/>
          </ac:spMkLst>
        </pc:spChg>
        <pc:spChg chg="add mod">
          <ac:chgData name="佐藤　優祐" userId="0e6569b7-4c5f-49c8-bf53-b113ec248c66" providerId="ADAL" clId="{CB3E7AE2-F7AF-422E-88A2-F35F640E416F}" dt="2025-09-24T10:34:00.802" v="1155" actId="1076"/>
          <ac:spMkLst>
            <pc:docMk/>
            <pc:sldMk cId="554390268" sldId="256"/>
            <ac:spMk id="5" creationId="{BE2879F7-5759-4383-E6D7-E9D42807DFB2}"/>
          </ac:spMkLst>
        </pc:spChg>
        <pc:spChg chg="add mod">
          <ac:chgData name="佐藤　優祐" userId="0e6569b7-4c5f-49c8-bf53-b113ec248c66" providerId="ADAL" clId="{CB3E7AE2-F7AF-422E-88A2-F35F640E416F}" dt="2025-09-24T10:34:00.802" v="1155" actId="1076"/>
          <ac:spMkLst>
            <pc:docMk/>
            <pc:sldMk cId="554390268" sldId="256"/>
            <ac:spMk id="6" creationId="{D03A98BC-3782-3E84-AFD6-5F82359D6FF1}"/>
          </ac:spMkLst>
        </pc:spChg>
      </pc:sldChg>
      <pc:sldChg chg="modSp new del mod modClrScheme chgLayout">
        <pc:chgData name="佐藤　優祐" userId="0e6569b7-4c5f-49c8-bf53-b113ec248c66" providerId="ADAL" clId="{CB3E7AE2-F7AF-422E-88A2-F35F640E416F}" dt="2025-09-25T10:41:28.488" v="4060" actId="47"/>
        <pc:sldMkLst>
          <pc:docMk/>
          <pc:sldMk cId="3746208488" sldId="257"/>
        </pc:sldMkLst>
        <pc:spChg chg="mod ord">
          <ac:chgData name="佐藤　優祐" userId="0e6569b7-4c5f-49c8-bf53-b113ec248c66" providerId="ADAL" clId="{CB3E7AE2-F7AF-422E-88A2-F35F640E416F}" dt="2025-09-24T10:15:21.196" v="808" actId="27636"/>
          <ac:spMkLst>
            <pc:docMk/>
            <pc:sldMk cId="3746208488" sldId="257"/>
            <ac:spMk id="2" creationId="{841ABFE4-320E-A019-C4E0-F85B943EADC5}"/>
          </ac:spMkLst>
        </pc:spChg>
        <pc:spChg chg="mod ord">
          <ac:chgData name="佐藤　優祐" userId="0e6569b7-4c5f-49c8-bf53-b113ec248c66" providerId="ADAL" clId="{CB3E7AE2-F7AF-422E-88A2-F35F640E416F}" dt="2025-09-24T10:15:21.095" v="807" actId="700"/>
          <ac:spMkLst>
            <pc:docMk/>
            <pc:sldMk cId="3746208488" sldId="257"/>
            <ac:spMk id="3" creationId="{4D7E0ADA-290C-E3C0-63AF-9F507F05FABC}"/>
          </ac:spMkLst>
        </pc:spChg>
      </pc:sldChg>
      <pc:sldChg chg="addSp delSp modSp new del mod modClrScheme modShow chgLayout">
        <pc:chgData name="佐藤　優祐" userId="0e6569b7-4c5f-49c8-bf53-b113ec248c66" providerId="ADAL" clId="{CB3E7AE2-F7AF-422E-88A2-F35F640E416F}" dt="2025-09-25T13:23:57.311" v="4103" actId="47"/>
        <pc:sldMkLst>
          <pc:docMk/>
          <pc:sldMk cId="4003119887" sldId="258"/>
        </pc:sldMkLst>
        <pc:spChg chg="mod ord">
          <ac:chgData name="佐藤　優祐" userId="0e6569b7-4c5f-49c8-bf53-b113ec248c66" providerId="ADAL" clId="{CB3E7AE2-F7AF-422E-88A2-F35F640E416F}" dt="2025-09-24T10:15:39.852" v="811" actId="27636"/>
          <ac:spMkLst>
            <pc:docMk/>
            <pc:sldMk cId="4003119887" sldId="258"/>
            <ac:spMk id="2" creationId="{26B1FB8C-6E22-C21B-2C51-D8C08A5B4268}"/>
          </ac:spMkLst>
        </pc:spChg>
        <pc:spChg chg="mod ord">
          <ac:chgData name="佐藤　優祐" userId="0e6569b7-4c5f-49c8-bf53-b113ec248c66" providerId="ADAL" clId="{CB3E7AE2-F7AF-422E-88A2-F35F640E416F}" dt="2025-09-24T10:15:39.758" v="810" actId="700"/>
          <ac:spMkLst>
            <pc:docMk/>
            <pc:sldMk cId="4003119887" sldId="258"/>
            <ac:spMk id="3" creationId="{FBF881C5-9C75-C1E0-F52F-0841024CC919}"/>
          </ac:spMkLst>
        </pc:spChg>
        <pc:picChg chg="add del mod">
          <ac:chgData name="佐藤　優祐" userId="0e6569b7-4c5f-49c8-bf53-b113ec248c66" providerId="ADAL" clId="{CB3E7AE2-F7AF-422E-88A2-F35F640E416F}" dt="2025-09-24T09:51:42.957" v="642" actId="478"/>
          <ac:picMkLst>
            <pc:docMk/>
            <pc:sldMk cId="4003119887" sldId="258"/>
            <ac:picMk id="4" creationId="{0DC182FB-BA4B-A123-0448-3CDBAE21392A}"/>
          </ac:picMkLst>
        </pc:picChg>
      </pc:sldChg>
      <pc:sldChg chg="delSp modSp new del mod modClrScheme chgLayout">
        <pc:chgData name="佐藤　優祐" userId="0e6569b7-4c5f-49c8-bf53-b113ec248c66" providerId="ADAL" clId="{CB3E7AE2-F7AF-422E-88A2-F35F640E416F}" dt="2025-09-25T13:23:53.163" v="4102" actId="47"/>
        <pc:sldMkLst>
          <pc:docMk/>
          <pc:sldMk cId="4157517007" sldId="259"/>
        </pc:sldMkLst>
        <pc:spChg chg="del">
          <ac:chgData name="佐藤　優祐" userId="0e6569b7-4c5f-49c8-bf53-b113ec248c66" providerId="ADAL" clId="{CB3E7AE2-F7AF-422E-88A2-F35F640E416F}" dt="2025-09-24T09:38:41.101" v="52" actId="478"/>
          <ac:spMkLst>
            <pc:docMk/>
            <pc:sldMk cId="4157517007" sldId="259"/>
            <ac:spMk id="2" creationId="{FAD61DAA-08A1-3454-93A3-B8971B8301E7}"/>
          </ac:spMkLst>
        </pc:spChg>
        <pc:spChg chg="mod ord">
          <ac:chgData name="佐藤　優祐" userId="0e6569b7-4c5f-49c8-bf53-b113ec248c66" providerId="ADAL" clId="{CB3E7AE2-F7AF-422E-88A2-F35F640E416F}" dt="2025-09-24T10:17:11.965" v="825" actId="700"/>
          <ac:spMkLst>
            <pc:docMk/>
            <pc:sldMk cId="4157517007" sldId="259"/>
            <ac:spMk id="3" creationId="{F78DA299-7D15-73F5-B71A-35ECAAC982B3}"/>
          </ac:spMkLst>
        </pc:spChg>
      </pc:sldChg>
      <pc:sldChg chg="addSp delSp modSp new del mod modClrScheme chgLayout">
        <pc:chgData name="佐藤　優祐" userId="0e6569b7-4c5f-49c8-bf53-b113ec248c66" providerId="ADAL" clId="{CB3E7AE2-F7AF-422E-88A2-F35F640E416F}" dt="2025-09-25T13:23:51.594" v="4101" actId="47"/>
        <pc:sldMkLst>
          <pc:docMk/>
          <pc:sldMk cId="353718517" sldId="260"/>
        </pc:sldMkLst>
        <pc:spChg chg="del">
          <ac:chgData name="佐藤　優祐" userId="0e6569b7-4c5f-49c8-bf53-b113ec248c66" providerId="ADAL" clId="{CB3E7AE2-F7AF-422E-88A2-F35F640E416F}" dt="2025-09-24T09:45:18.329" v="379" actId="700"/>
          <ac:spMkLst>
            <pc:docMk/>
            <pc:sldMk cId="353718517" sldId="260"/>
            <ac:spMk id="2" creationId="{D74095C7-2B92-BE62-3BAC-39897A6D4839}"/>
          </ac:spMkLst>
        </pc:spChg>
        <pc:spChg chg="del">
          <ac:chgData name="佐藤　優祐" userId="0e6569b7-4c5f-49c8-bf53-b113ec248c66" providerId="ADAL" clId="{CB3E7AE2-F7AF-422E-88A2-F35F640E416F}" dt="2025-09-24T09:45:18.329" v="379" actId="700"/>
          <ac:spMkLst>
            <pc:docMk/>
            <pc:sldMk cId="353718517" sldId="260"/>
            <ac:spMk id="3" creationId="{96189935-5A4D-ED4D-9356-93BBBB3FD724}"/>
          </ac:spMkLst>
        </pc:spChg>
        <pc:picChg chg="add del mod modCrop">
          <ac:chgData name="佐藤　優祐" userId="0e6569b7-4c5f-49c8-bf53-b113ec248c66" providerId="ADAL" clId="{CB3E7AE2-F7AF-422E-88A2-F35F640E416F}" dt="2025-09-24T09:46:56.933" v="396" actId="478"/>
          <ac:picMkLst>
            <pc:docMk/>
            <pc:sldMk cId="353718517" sldId="260"/>
            <ac:picMk id="5" creationId="{3812871D-8778-994F-A272-96B8D03501FF}"/>
          </ac:picMkLst>
        </pc:picChg>
        <pc:picChg chg="add mod">
          <ac:chgData name="佐藤　優祐" userId="0e6569b7-4c5f-49c8-bf53-b113ec248c66" providerId="ADAL" clId="{CB3E7AE2-F7AF-422E-88A2-F35F640E416F}" dt="2025-09-24T09:47:18.130" v="398" actId="27614"/>
          <ac:picMkLst>
            <pc:docMk/>
            <pc:sldMk cId="353718517" sldId="260"/>
            <ac:picMk id="7" creationId="{ACCBB628-53F1-5C13-4CD9-14097A5371D1}"/>
          </ac:picMkLst>
        </pc:picChg>
      </pc:sldChg>
      <pc:sldChg chg="modSp new del mod modClrScheme modShow chgLayout">
        <pc:chgData name="佐藤　優祐" userId="0e6569b7-4c5f-49c8-bf53-b113ec248c66" providerId="ADAL" clId="{CB3E7AE2-F7AF-422E-88A2-F35F640E416F}" dt="2025-09-25T14:38:54.672" v="4155" actId="47"/>
        <pc:sldMkLst>
          <pc:docMk/>
          <pc:sldMk cId="3208313011" sldId="261"/>
        </pc:sldMkLst>
        <pc:spChg chg="mod ord">
          <ac:chgData name="佐藤　優祐" userId="0e6569b7-4c5f-49c8-bf53-b113ec248c66" providerId="ADAL" clId="{CB3E7AE2-F7AF-422E-88A2-F35F640E416F}" dt="2025-09-24T10:15:46.731" v="813" actId="27636"/>
          <ac:spMkLst>
            <pc:docMk/>
            <pc:sldMk cId="3208313011" sldId="261"/>
            <ac:spMk id="2" creationId="{33878785-B187-678F-164C-21324F0A0332}"/>
          </ac:spMkLst>
        </pc:spChg>
        <pc:spChg chg="mod ord">
          <ac:chgData name="佐藤　優祐" userId="0e6569b7-4c5f-49c8-bf53-b113ec248c66" providerId="ADAL" clId="{CB3E7AE2-F7AF-422E-88A2-F35F640E416F}" dt="2025-09-24T10:15:46.735" v="814" actId="27636"/>
          <ac:spMkLst>
            <pc:docMk/>
            <pc:sldMk cId="3208313011" sldId="261"/>
            <ac:spMk id="3" creationId="{796B731B-CAEE-D797-5014-CEAA864F0ECA}"/>
          </ac:spMkLst>
        </pc:spChg>
      </pc:sldChg>
      <pc:sldChg chg="addSp delSp modSp new del mod modClrScheme modShow chgLayout">
        <pc:chgData name="佐藤　優祐" userId="0e6569b7-4c5f-49c8-bf53-b113ec248c66" providerId="ADAL" clId="{CB3E7AE2-F7AF-422E-88A2-F35F640E416F}" dt="2025-09-25T14:38:56.687" v="4156" actId="47"/>
        <pc:sldMkLst>
          <pc:docMk/>
          <pc:sldMk cId="3614602759" sldId="262"/>
        </pc:sldMkLst>
        <pc:spChg chg="mod ord">
          <ac:chgData name="佐藤　優祐" userId="0e6569b7-4c5f-49c8-bf53-b113ec248c66" providerId="ADAL" clId="{CB3E7AE2-F7AF-422E-88A2-F35F640E416F}" dt="2025-09-24T10:15:50.917" v="816" actId="27636"/>
          <ac:spMkLst>
            <pc:docMk/>
            <pc:sldMk cId="3614602759" sldId="262"/>
            <ac:spMk id="2" creationId="{B53EC9D1-23E7-CCD0-C598-CAFCC7128835}"/>
          </ac:spMkLst>
        </pc:spChg>
        <pc:spChg chg="mod ord">
          <ac:chgData name="佐藤　優祐" userId="0e6569b7-4c5f-49c8-bf53-b113ec248c66" providerId="ADAL" clId="{CB3E7AE2-F7AF-422E-88A2-F35F640E416F}" dt="2025-09-24T10:15:50.795" v="815" actId="700"/>
          <ac:spMkLst>
            <pc:docMk/>
            <pc:sldMk cId="3614602759" sldId="262"/>
            <ac:spMk id="3" creationId="{DDD227F8-56AD-B03F-82BE-3404F50E2B89}"/>
          </ac:spMkLst>
        </pc:spChg>
        <pc:picChg chg="add del mod">
          <ac:chgData name="佐藤　優祐" userId="0e6569b7-4c5f-49c8-bf53-b113ec248c66" providerId="ADAL" clId="{CB3E7AE2-F7AF-422E-88A2-F35F640E416F}" dt="2025-09-25T11:30:06.165" v="4074" actId="478"/>
          <ac:picMkLst>
            <pc:docMk/>
            <pc:sldMk cId="3614602759" sldId="262"/>
            <ac:picMk id="5" creationId="{8047129F-5813-66DA-B887-F52AB67AD37A}"/>
          </ac:picMkLst>
        </pc:picChg>
      </pc:sldChg>
      <pc:sldChg chg="modSp new del mod">
        <pc:chgData name="佐藤　優祐" userId="0e6569b7-4c5f-49c8-bf53-b113ec248c66" providerId="ADAL" clId="{CB3E7AE2-F7AF-422E-88A2-F35F640E416F}" dt="2025-09-25T14:39:08.648" v="4157" actId="47"/>
        <pc:sldMkLst>
          <pc:docMk/>
          <pc:sldMk cId="4140732108" sldId="263"/>
        </pc:sldMkLst>
        <pc:spChg chg="mod">
          <ac:chgData name="佐藤　優祐" userId="0e6569b7-4c5f-49c8-bf53-b113ec248c66" providerId="ADAL" clId="{CB3E7AE2-F7AF-422E-88A2-F35F640E416F}" dt="2025-09-24T14:52:49.492" v="1866"/>
          <ac:spMkLst>
            <pc:docMk/>
            <pc:sldMk cId="4140732108" sldId="263"/>
            <ac:spMk id="2" creationId="{8C3095E7-6F82-0634-CDBD-EB63DCE89492}"/>
          </ac:spMkLst>
        </pc:spChg>
        <pc:spChg chg="mod">
          <ac:chgData name="佐藤　優祐" userId="0e6569b7-4c5f-49c8-bf53-b113ec248c66" providerId="ADAL" clId="{CB3E7AE2-F7AF-422E-88A2-F35F640E416F}" dt="2025-09-24T14:51:44.901" v="1850"/>
          <ac:spMkLst>
            <pc:docMk/>
            <pc:sldMk cId="4140732108" sldId="263"/>
            <ac:spMk id="3" creationId="{5D788ACA-6B7D-8BDF-F7F9-42E9376010FE}"/>
          </ac:spMkLst>
        </pc:spChg>
      </pc:sldChg>
      <pc:sldChg chg="addSp delSp modSp add mod">
        <pc:chgData name="佐藤　優祐" userId="0e6569b7-4c5f-49c8-bf53-b113ec248c66" providerId="ADAL" clId="{CB3E7AE2-F7AF-422E-88A2-F35F640E416F}" dt="2025-09-25T10:26:00.208" v="3114"/>
        <pc:sldMkLst>
          <pc:docMk/>
          <pc:sldMk cId="107103071" sldId="264"/>
        </pc:sldMkLst>
        <pc:spChg chg="mod">
          <ac:chgData name="佐藤　優祐" userId="0e6569b7-4c5f-49c8-bf53-b113ec248c66" providerId="ADAL" clId="{CB3E7AE2-F7AF-422E-88A2-F35F640E416F}" dt="2025-09-25T09:50:26.516" v="2144"/>
          <ac:spMkLst>
            <pc:docMk/>
            <pc:sldMk cId="107103071" sldId="264"/>
            <ac:spMk id="2" creationId="{8E3564A5-C12E-E52A-35FE-37331F0D7CF6}"/>
          </ac:spMkLst>
        </pc:spChg>
        <pc:spChg chg="del mod">
          <ac:chgData name="佐藤　優祐" userId="0e6569b7-4c5f-49c8-bf53-b113ec248c66" providerId="ADAL" clId="{CB3E7AE2-F7AF-422E-88A2-F35F640E416F}" dt="2025-09-25T09:29:58.374" v="1874"/>
          <ac:spMkLst>
            <pc:docMk/>
            <pc:sldMk cId="107103071" sldId="264"/>
            <ac:spMk id="3" creationId="{08DA9316-1762-E8A7-B06F-40F92F378ECF}"/>
          </ac:spMkLst>
        </pc:spChg>
        <pc:spChg chg="add mod ord">
          <ac:chgData name="佐藤　優祐" userId="0e6569b7-4c5f-49c8-bf53-b113ec248c66" providerId="ADAL" clId="{CB3E7AE2-F7AF-422E-88A2-F35F640E416F}" dt="2025-09-25T09:42:23.694" v="2033" actId="1076"/>
          <ac:spMkLst>
            <pc:docMk/>
            <pc:sldMk cId="107103071" sldId="264"/>
            <ac:spMk id="6" creationId="{E13B7DFF-1D4B-3E88-2DA4-B57FAA77EC85}"/>
          </ac:spMkLst>
        </pc:spChg>
        <pc:spChg chg="add mod">
          <ac:chgData name="佐藤　優祐" userId="0e6569b7-4c5f-49c8-bf53-b113ec248c66" providerId="ADAL" clId="{CB3E7AE2-F7AF-422E-88A2-F35F640E416F}" dt="2025-09-25T09:49:07.417" v="2109" actId="13926"/>
          <ac:spMkLst>
            <pc:docMk/>
            <pc:sldMk cId="107103071" sldId="264"/>
            <ac:spMk id="7" creationId="{F922436A-6D19-B48E-C0BB-AAD8DBD7D470}"/>
          </ac:spMkLst>
        </pc:spChg>
        <pc:spChg chg="add">
          <ac:chgData name="佐藤　優祐" userId="0e6569b7-4c5f-49c8-bf53-b113ec248c66" providerId="ADAL" clId="{CB3E7AE2-F7AF-422E-88A2-F35F640E416F}" dt="2025-09-25T09:41:49.485" v="2026"/>
          <ac:spMkLst>
            <pc:docMk/>
            <pc:sldMk cId="107103071" sldId="264"/>
            <ac:spMk id="8" creationId="{968CE66C-60EA-B824-5203-87C73A4FD069}"/>
          </ac:spMkLst>
        </pc:spChg>
        <pc:spChg chg="add mod ord">
          <ac:chgData name="佐藤　優祐" userId="0e6569b7-4c5f-49c8-bf53-b113ec248c66" providerId="ADAL" clId="{CB3E7AE2-F7AF-422E-88A2-F35F640E416F}" dt="2025-09-25T09:45:43.745" v="2050" actId="207"/>
          <ac:spMkLst>
            <pc:docMk/>
            <pc:sldMk cId="107103071" sldId="264"/>
            <ac:spMk id="11" creationId="{36D8FB17-F146-8B01-5556-A592B33379EF}"/>
          </ac:spMkLst>
        </pc:spChg>
        <pc:spChg chg="add mod">
          <ac:chgData name="佐藤　優祐" userId="0e6569b7-4c5f-49c8-bf53-b113ec248c66" providerId="ADAL" clId="{CB3E7AE2-F7AF-422E-88A2-F35F640E416F}" dt="2025-09-25T10:26:00.208" v="3114"/>
          <ac:spMkLst>
            <pc:docMk/>
            <pc:sldMk cId="107103071" sldId="264"/>
            <ac:spMk id="12" creationId="{521416BB-EC9E-1736-28AC-4EF8036D4FD2}"/>
          </ac:spMkLst>
        </pc:spChg>
        <pc:spChg chg="add">
          <ac:chgData name="佐藤　優祐" userId="0e6569b7-4c5f-49c8-bf53-b113ec248c66" providerId="ADAL" clId="{CB3E7AE2-F7AF-422E-88A2-F35F640E416F}" dt="2025-09-25T09:46:20.806" v="2053"/>
          <ac:spMkLst>
            <pc:docMk/>
            <pc:sldMk cId="107103071" sldId="264"/>
            <ac:spMk id="13" creationId="{E13D8839-BEB7-3745-08EC-3C72BD243E83}"/>
          </ac:spMkLst>
        </pc:spChg>
        <pc:picChg chg="add mod">
          <ac:chgData name="佐藤　優祐" userId="0e6569b7-4c5f-49c8-bf53-b113ec248c66" providerId="ADAL" clId="{CB3E7AE2-F7AF-422E-88A2-F35F640E416F}" dt="2025-09-25T09:42:23.694" v="2033" actId="1076"/>
          <ac:picMkLst>
            <pc:docMk/>
            <pc:sldMk cId="107103071" sldId="264"/>
            <ac:picMk id="5" creationId="{0ED87D12-1660-C7AD-C883-59A180E6CB71}"/>
          </ac:picMkLst>
        </pc:picChg>
        <pc:picChg chg="add mod">
          <ac:chgData name="佐藤　優祐" userId="0e6569b7-4c5f-49c8-bf53-b113ec248c66" providerId="ADAL" clId="{CB3E7AE2-F7AF-422E-88A2-F35F640E416F}" dt="2025-09-25T09:44:59.213" v="2046"/>
          <ac:picMkLst>
            <pc:docMk/>
            <pc:sldMk cId="107103071" sldId="264"/>
            <ac:picMk id="10" creationId="{E1820FD3-37BB-7761-0C5E-EDB40A86B6E0}"/>
          </ac:picMkLst>
        </pc:picChg>
        <pc:picChg chg="add del">
          <ac:chgData name="佐藤　優祐" userId="0e6569b7-4c5f-49c8-bf53-b113ec248c66" providerId="ADAL" clId="{CB3E7AE2-F7AF-422E-88A2-F35F640E416F}" dt="2025-09-25T09:28:57.910" v="1870" actId="478"/>
          <ac:picMkLst>
            <pc:docMk/>
            <pc:sldMk cId="107103071" sldId="264"/>
            <ac:picMk id="1026" creationId="{70FE133A-7A67-BD49-6A36-3774364619D1}"/>
          </ac:picMkLst>
        </pc:picChg>
        <pc:picChg chg="add del">
          <ac:chgData name="佐藤　優祐" userId="0e6569b7-4c5f-49c8-bf53-b113ec248c66" providerId="ADAL" clId="{CB3E7AE2-F7AF-422E-88A2-F35F640E416F}" dt="2025-09-25T09:29:09.046" v="1872" actId="478"/>
          <ac:picMkLst>
            <pc:docMk/>
            <pc:sldMk cId="107103071" sldId="264"/>
            <ac:picMk id="1028" creationId="{BF99A4C7-183B-0E5A-D5ED-EECB88293681}"/>
          </ac:picMkLst>
        </pc:picChg>
      </pc:sldChg>
      <pc:sldChg chg="addSp delSp modSp add mod">
        <pc:chgData name="佐藤　優祐" userId="0e6569b7-4c5f-49c8-bf53-b113ec248c66" providerId="ADAL" clId="{CB3E7AE2-F7AF-422E-88A2-F35F640E416F}" dt="2025-09-25T10:12:50.609" v="2401"/>
        <pc:sldMkLst>
          <pc:docMk/>
          <pc:sldMk cId="214865369" sldId="265"/>
        </pc:sldMkLst>
        <pc:spChg chg="mod">
          <ac:chgData name="佐藤　優祐" userId="0e6569b7-4c5f-49c8-bf53-b113ec248c66" providerId="ADAL" clId="{CB3E7AE2-F7AF-422E-88A2-F35F640E416F}" dt="2025-09-25T09:50:39.547" v="2183"/>
          <ac:spMkLst>
            <pc:docMk/>
            <pc:sldMk cId="214865369" sldId="265"/>
            <ac:spMk id="2" creationId="{E9B643E5-B58E-9200-40CA-459D346964D2}"/>
          </ac:spMkLst>
        </pc:spChg>
        <pc:spChg chg="add del mod">
          <ac:chgData name="佐藤　優祐" userId="0e6569b7-4c5f-49c8-bf53-b113ec248c66" providerId="ADAL" clId="{CB3E7AE2-F7AF-422E-88A2-F35F640E416F}" dt="2025-09-25T09:53:47.701" v="2237" actId="478"/>
          <ac:spMkLst>
            <pc:docMk/>
            <pc:sldMk cId="214865369" sldId="265"/>
            <ac:spMk id="4" creationId="{71666048-DCC3-0062-DC21-D4C58BE26ABE}"/>
          </ac:spMkLst>
        </pc:spChg>
        <pc:spChg chg="del">
          <ac:chgData name="佐藤　優祐" userId="0e6569b7-4c5f-49c8-bf53-b113ec248c66" providerId="ADAL" clId="{CB3E7AE2-F7AF-422E-88A2-F35F640E416F}" dt="2025-09-25T09:52:59.100" v="2236" actId="478"/>
          <ac:spMkLst>
            <pc:docMk/>
            <pc:sldMk cId="214865369" sldId="265"/>
            <ac:spMk id="6" creationId="{35B50614-7711-57C4-1F87-0DF2CF747CD0}"/>
          </ac:spMkLst>
        </pc:spChg>
        <pc:spChg chg="del">
          <ac:chgData name="佐藤　優祐" userId="0e6569b7-4c5f-49c8-bf53-b113ec248c66" providerId="ADAL" clId="{CB3E7AE2-F7AF-422E-88A2-F35F640E416F}" dt="2025-09-25T09:52:59.100" v="2236" actId="478"/>
          <ac:spMkLst>
            <pc:docMk/>
            <pc:sldMk cId="214865369" sldId="265"/>
            <ac:spMk id="7" creationId="{7F1CD495-BD4D-2A0D-3F14-324482446AF9}"/>
          </ac:spMkLst>
        </pc:spChg>
        <pc:spChg chg="add del mod">
          <ac:chgData name="佐藤　優祐" userId="0e6569b7-4c5f-49c8-bf53-b113ec248c66" providerId="ADAL" clId="{CB3E7AE2-F7AF-422E-88A2-F35F640E416F}" dt="2025-09-25T09:53:58.802" v="2241" actId="478"/>
          <ac:spMkLst>
            <pc:docMk/>
            <pc:sldMk cId="214865369" sldId="265"/>
            <ac:spMk id="8" creationId="{22ED9758-D9E9-E341-5B65-38CA6B7B503E}"/>
          </ac:spMkLst>
        </pc:spChg>
        <pc:spChg chg="add mod">
          <ac:chgData name="佐藤　優祐" userId="0e6569b7-4c5f-49c8-bf53-b113ec248c66" providerId="ADAL" clId="{CB3E7AE2-F7AF-422E-88A2-F35F640E416F}" dt="2025-09-25T10:08:16.087" v="2339" actId="207"/>
          <ac:spMkLst>
            <pc:docMk/>
            <pc:sldMk cId="214865369" sldId="265"/>
            <ac:spMk id="9" creationId="{6BDD1D59-483B-72BE-9606-F42CB1ECB0E5}"/>
          </ac:spMkLst>
        </pc:spChg>
        <pc:spChg chg="del">
          <ac:chgData name="佐藤　優祐" userId="0e6569b7-4c5f-49c8-bf53-b113ec248c66" providerId="ADAL" clId="{CB3E7AE2-F7AF-422E-88A2-F35F640E416F}" dt="2025-09-25T09:52:59.100" v="2236" actId="478"/>
          <ac:spMkLst>
            <pc:docMk/>
            <pc:sldMk cId="214865369" sldId="265"/>
            <ac:spMk id="11" creationId="{633C7062-18B7-D3EB-412E-BEEC41764FE9}"/>
          </ac:spMkLst>
        </pc:spChg>
        <pc:spChg chg="del">
          <ac:chgData name="佐藤　優祐" userId="0e6569b7-4c5f-49c8-bf53-b113ec248c66" providerId="ADAL" clId="{CB3E7AE2-F7AF-422E-88A2-F35F640E416F}" dt="2025-09-25T09:52:59.100" v="2236" actId="478"/>
          <ac:spMkLst>
            <pc:docMk/>
            <pc:sldMk cId="214865369" sldId="265"/>
            <ac:spMk id="12" creationId="{77044C9B-D8F0-8204-703C-E4A3D4AF36C8}"/>
          </ac:spMkLst>
        </pc:spChg>
        <pc:spChg chg="add mod">
          <ac:chgData name="佐藤　優祐" userId="0e6569b7-4c5f-49c8-bf53-b113ec248c66" providerId="ADAL" clId="{CB3E7AE2-F7AF-422E-88A2-F35F640E416F}" dt="2025-09-25T10:08:16.087" v="2339" actId="207"/>
          <ac:spMkLst>
            <pc:docMk/>
            <pc:sldMk cId="214865369" sldId="265"/>
            <ac:spMk id="13" creationId="{1B2AFFEA-2C75-2E7D-042A-A18231A00D15}"/>
          </ac:spMkLst>
        </pc:spChg>
        <pc:spChg chg="add mod">
          <ac:chgData name="佐藤　優祐" userId="0e6569b7-4c5f-49c8-bf53-b113ec248c66" providerId="ADAL" clId="{CB3E7AE2-F7AF-422E-88A2-F35F640E416F}" dt="2025-09-25T10:08:16.087" v="2339" actId="207"/>
          <ac:spMkLst>
            <pc:docMk/>
            <pc:sldMk cId="214865369" sldId="265"/>
            <ac:spMk id="14" creationId="{213A786F-78D0-967F-37AC-F321CEB3A3AD}"/>
          </ac:spMkLst>
        </pc:spChg>
        <pc:spChg chg="add mod">
          <ac:chgData name="佐藤　優祐" userId="0e6569b7-4c5f-49c8-bf53-b113ec248c66" providerId="ADAL" clId="{CB3E7AE2-F7AF-422E-88A2-F35F640E416F}" dt="2025-09-25T10:08:16.087" v="2339" actId="207"/>
          <ac:spMkLst>
            <pc:docMk/>
            <pc:sldMk cId="214865369" sldId="265"/>
            <ac:spMk id="15" creationId="{748C4C8D-564E-3486-E09A-2568CDD452C2}"/>
          </ac:spMkLst>
        </pc:spChg>
        <pc:spChg chg="add del mod">
          <ac:chgData name="佐藤　優祐" userId="0e6569b7-4c5f-49c8-bf53-b113ec248c66" providerId="ADAL" clId="{CB3E7AE2-F7AF-422E-88A2-F35F640E416F}" dt="2025-09-25T10:04:51.150" v="2289" actId="478"/>
          <ac:spMkLst>
            <pc:docMk/>
            <pc:sldMk cId="214865369" sldId="265"/>
            <ac:spMk id="16" creationId="{91024DDF-69EF-1AC0-BD2F-95DA37B4F740}"/>
          </ac:spMkLst>
        </pc:spChg>
        <pc:spChg chg="add del mod">
          <ac:chgData name="佐藤　優祐" userId="0e6569b7-4c5f-49c8-bf53-b113ec248c66" providerId="ADAL" clId="{CB3E7AE2-F7AF-422E-88A2-F35F640E416F}" dt="2025-09-25T10:06:44.122" v="2306"/>
          <ac:spMkLst>
            <pc:docMk/>
            <pc:sldMk cId="214865369" sldId="265"/>
            <ac:spMk id="30" creationId="{7536062D-E60A-9D50-4E0D-011EBA667BE3}"/>
          </ac:spMkLst>
        </pc:spChg>
        <pc:spChg chg="add del mod">
          <ac:chgData name="佐藤　優祐" userId="0e6569b7-4c5f-49c8-bf53-b113ec248c66" providerId="ADAL" clId="{CB3E7AE2-F7AF-422E-88A2-F35F640E416F}" dt="2025-09-25T10:07:05.930" v="2319"/>
          <ac:spMkLst>
            <pc:docMk/>
            <pc:sldMk cId="214865369" sldId="265"/>
            <ac:spMk id="2049" creationId="{45CA2D97-859B-7075-78D0-AF5BACD769D2}"/>
          </ac:spMkLst>
        </pc:spChg>
        <pc:spChg chg="add del mod">
          <ac:chgData name="佐藤　優祐" userId="0e6569b7-4c5f-49c8-bf53-b113ec248c66" providerId="ADAL" clId="{CB3E7AE2-F7AF-422E-88A2-F35F640E416F}" dt="2025-09-25T10:07:30.193" v="2329"/>
          <ac:spMkLst>
            <pc:docMk/>
            <pc:sldMk cId="214865369" sldId="265"/>
            <ac:spMk id="2053" creationId="{9B65723A-7231-0123-013F-B10607A773D3}"/>
          </ac:spMkLst>
        </pc:spChg>
        <pc:spChg chg="add del mod">
          <ac:chgData name="佐藤　優祐" userId="0e6569b7-4c5f-49c8-bf53-b113ec248c66" providerId="ADAL" clId="{CB3E7AE2-F7AF-422E-88A2-F35F640E416F}" dt="2025-09-25T10:07:51.258" v="2335"/>
          <ac:spMkLst>
            <pc:docMk/>
            <pc:sldMk cId="214865369" sldId="265"/>
            <ac:spMk id="2056" creationId="{E5E9B637-F5FE-EB7A-34C0-9DEA189806E8}"/>
          </ac:spMkLst>
        </pc:spChg>
        <pc:spChg chg="add mod">
          <ac:chgData name="佐藤　優祐" userId="0e6569b7-4c5f-49c8-bf53-b113ec248c66" providerId="ADAL" clId="{CB3E7AE2-F7AF-422E-88A2-F35F640E416F}" dt="2025-09-25T10:11:50.313" v="2386" actId="14100"/>
          <ac:spMkLst>
            <pc:docMk/>
            <pc:sldMk cId="214865369" sldId="265"/>
            <ac:spMk id="2059" creationId="{13BE7A49-8864-FAE2-0231-BFCE8670B52A}"/>
          </ac:spMkLst>
        </pc:spChg>
        <pc:spChg chg="add mod">
          <ac:chgData name="佐藤　優祐" userId="0e6569b7-4c5f-49c8-bf53-b113ec248c66" providerId="ADAL" clId="{CB3E7AE2-F7AF-422E-88A2-F35F640E416F}" dt="2025-09-25T10:11:50.313" v="2386" actId="14100"/>
          <ac:spMkLst>
            <pc:docMk/>
            <pc:sldMk cId="214865369" sldId="265"/>
            <ac:spMk id="2060" creationId="{2AD48F11-7165-2692-CD89-8E2E9DA4A1F5}"/>
          </ac:spMkLst>
        </pc:spChg>
        <pc:spChg chg="add mod">
          <ac:chgData name="佐藤　優祐" userId="0e6569b7-4c5f-49c8-bf53-b113ec248c66" providerId="ADAL" clId="{CB3E7AE2-F7AF-422E-88A2-F35F640E416F}" dt="2025-09-25T10:12:43.630" v="2400"/>
          <ac:spMkLst>
            <pc:docMk/>
            <pc:sldMk cId="214865369" sldId="265"/>
            <ac:spMk id="2061" creationId="{4042966D-2645-4950-9A30-EDC36F951E1D}"/>
          </ac:spMkLst>
        </pc:spChg>
        <pc:spChg chg="add mod">
          <ac:chgData name="佐藤　優祐" userId="0e6569b7-4c5f-49c8-bf53-b113ec248c66" providerId="ADAL" clId="{CB3E7AE2-F7AF-422E-88A2-F35F640E416F}" dt="2025-09-25T10:12:50.609" v="2401"/>
          <ac:spMkLst>
            <pc:docMk/>
            <pc:sldMk cId="214865369" sldId="265"/>
            <ac:spMk id="2062" creationId="{82C599A9-43E3-CFBF-9DD7-0BCBAF5B3474}"/>
          </ac:spMkLst>
        </pc:spChg>
        <pc:picChg chg="del">
          <ac:chgData name="佐藤　優祐" userId="0e6569b7-4c5f-49c8-bf53-b113ec248c66" providerId="ADAL" clId="{CB3E7AE2-F7AF-422E-88A2-F35F640E416F}" dt="2025-09-25T09:52:59.100" v="2236" actId="478"/>
          <ac:picMkLst>
            <pc:docMk/>
            <pc:sldMk cId="214865369" sldId="265"/>
            <ac:picMk id="5" creationId="{09FBFB6B-ED09-FCC6-EDB2-F4DC5CBB5989}"/>
          </ac:picMkLst>
        </pc:picChg>
        <pc:picChg chg="del">
          <ac:chgData name="佐藤　優祐" userId="0e6569b7-4c5f-49c8-bf53-b113ec248c66" providerId="ADAL" clId="{CB3E7AE2-F7AF-422E-88A2-F35F640E416F}" dt="2025-09-25T09:52:59.100" v="2236" actId="478"/>
          <ac:picMkLst>
            <pc:docMk/>
            <pc:sldMk cId="214865369" sldId="265"/>
            <ac:picMk id="10" creationId="{2D663767-9A5A-2FD6-0DA5-95200EF68B99}"/>
          </ac:picMkLst>
        </pc:picChg>
        <pc:picChg chg="mod">
          <ac:chgData name="佐藤　優祐" userId="0e6569b7-4c5f-49c8-bf53-b113ec248c66" providerId="ADAL" clId="{CB3E7AE2-F7AF-422E-88A2-F35F640E416F}" dt="2025-09-25T10:08:07.973" v="2338" actId="167"/>
          <ac:picMkLst>
            <pc:docMk/>
            <pc:sldMk cId="214865369" sldId="265"/>
            <ac:picMk id="31" creationId="{37ABDA43-DA7F-738E-6E12-964D8E0E0D65}"/>
          </ac:picMkLst>
        </pc:picChg>
        <pc:picChg chg="add del mod">
          <ac:chgData name="佐藤　優祐" userId="0e6569b7-4c5f-49c8-bf53-b113ec248c66" providerId="ADAL" clId="{CB3E7AE2-F7AF-422E-88A2-F35F640E416F}" dt="2025-09-25T10:07:05.930" v="2319"/>
          <ac:picMkLst>
            <pc:docMk/>
            <pc:sldMk cId="214865369" sldId="265"/>
            <ac:picMk id="2048" creationId="{18F195B9-B2B7-243F-BDBB-D7AE72D5C759}"/>
          </ac:picMkLst>
        </pc:picChg>
        <pc:picChg chg="add del mod">
          <ac:chgData name="佐藤　優祐" userId="0e6569b7-4c5f-49c8-bf53-b113ec248c66" providerId="ADAL" clId="{CB3E7AE2-F7AF-422E-88A2-F35F640E416F}" dt="2025-09-25T10:06:44.122" v="2306"/>
          <ac:picMkLst>
            <pc:docMk/>
            <pc:sldMk cId="214865369" sldId="265"/>
            <ac:picMk id="2050" creationId="{3320716F-71AD-3EEE-C461-302162CE8223}"/>
          </ac:picMkLst>
        </pc:picChg>
        <pc:picChg chg="mod">
          <ac:chgData name="佐藤　優祐" userId="0e6569b7-4c5f-49c8-bf53-b113ec248c66" providerId="ADAL" clId="{CB3E7AE2-F7AF-422E-88A2-F35F640E416F}" dt="2025-09-25T10:08:07.973" v="2338" actId="167"/>
          <ac:picMkLst>
            <pc:docMk/>
            <pc:sldMk cId="214865369" sldId="265"/>
            <ac:picMk id="2051" creationId="{8462B3E5-5B9D-D06A-661C-69736F3DEFBA}"/>
          </ac:picMkLst>
        </pc:picChg>
        <pc:picChg chg="add del mod">
          <ac:chgData name="佐藤　優祐" userId="0e6569b7-4c5f-49c8-bf53-b113ec248c66" providerId="ADAL" clId="{CB3E7AE2-F7AF-422E-88A2-F35F640E416F}" dt="2025-09-25T10:07:30.193" v="2329"/>
          <ac:picMkLst>
            <pc:docMk/>
            <pc:sldMk cId="214865369" sldId="265"/>
            <ac:picMk id="2052" creationId="{54DA8BFC-6DC4-7CAC-3D5F-4BFA8C9A6E7F}"/>
          </ac:picMkLst>
        </pc:picChg>
        <pc:picChg chg="mod">
          <ac:chgData name="佐藤　優祐" userId="0e6569b7-4c5f-49c8-bf53-b113ec248c66" providerId="ADAL" clId="{CB3E7AE2-F7AF-422E-88A2-F35F640E416F}" dt="2025-09-25T10:08:07.973" v="2338" actId="167"/>
          <ac:picMkLst>
            <pc:docMk/>
            <pc:sldMk cId="214865369" sldId="265"/>
            <ac:picMk id="2054" creationId="{62630A39-4A8C-32D6-FB7C-42242CAE2081}"/>
          </ac:picMkLst>
        </pc:picChg>
        <pc:picChg chg="add del mod">
          <ac:chgData name="佐藤　優祐" userId="0e6569b7-4c5f-49c8-bf53-b113ec248c66" providerId="ADAL" clId="{CB3E7AE2-F7AF-422E-88A2-F35F640E416F}" dt="2025-09-25T10:07:51.258" v="2335"/>
          <ac:picMkLst>
            <pc:docMk/>
            <pc:sldMk cId="214865369" sldId="265"/>
            <ac:picMk id="2055" creationId="{C53385DC-07C8-9657-CB73-95C7A9C8DB68}"/>
          </ac:picMkLst>
        </pc:picChg>
        <pc:picChg chg="mod">
          <ac:chgData name="佐藤　優祐" userId="0e6569b7-4c5f-49c8-bf53-b113ec248c66" providerId="ADAL" clId="{CB3E7AE2-F7AF-422E-88A2-F35F640E416F}" dt="2025-09-25T10:08:07.973" v="2338" actId="167"/>
          <ac:picMkLst>
            <pc:docMk/>
            <pc:sldMk cId="214865369" sldId="265"/>
            <ac:picMk id="2057" creationId="{E8B17647-7FC1-A33E-7B1C-1F1FC400EEB9}"/>
          </ac:picMkLst>
        </pc:picChg>
        <pc:cxnChg chg="add del mod">
          <ac:chgData name="佐藤　優祐" userId="0e6569b7-4c5f-49c8-bf53-b113ec248c66" providerId="ADAL" clId="{CB3E7AE2-F7AF-422E-88A2-F35F640E416F}" dt="2025-09-25T10:04:51.150" v="2289" actId="478"/>
          <ac:cxnSpMkLst>
            <pc:docMk/>
            <pc:sldMk cId="214865369" sldId="265"/>
            <ac:cxnSpMk id="18" creationId="{AE786BF3-0E1E-E5AC-7F48-962F761F814E}"/>
          </ac:cxnSpMkLst>
        </pc:cxnChg>
        <pc:cxnChg chg="add del mod">
          <ac:chgData name="佐藤　優祐" userId="0e6569b7-4c5f-49c8-bf53-b113ec248c66" providerId="ADAL" clId="{CB3E7AE2-F7AF-422E-88A2-F35F640E416F}" dt="2025-09-25T10:04:51.150" v="2289" actId="478"/>
          <ac:cxnSpMkLst>
            <pc:docMk/>
            <pc:sldMk cId="214865369" sldId="265"/>
            <ac:cxnSpMk id="19" creationId="{CDCE3EE1-EF87-BE20-7E0E-0380163ADFF4}"/>
          </ac:cxnSpMkLst>
        </pc:cxnChg>
        <pc:cxnChg chg="add del mod">
          <ac:chgData name="佐藤　優祐" userId="0e6569b7-4c5f-49c8-bf53-b113ec248c66" providerId="ADAL" clId="{CB3E7AE2-F7AF-422E-88A2-F35F640E416F}" dt="2025-09-25T10:04:51.150" v="2289" actId="478"/>
          <ac:cxnSpMkLst>
            <pc:docMk/>
            <pc:sldMk cId="214865369" sldId="265"/>
            <ac:cxnSpMk id="22" creationId="{FAC787B0-6B2C-EF5A-35C1-F9E155470407}"/>
          </ac:cxnSpMkLst>
        </pc:cxnChg>
        <pc:cxnChg chg="add del mod">
          <ac:chgData name="佐藤　優祐" userId="0e6569b7-4c5f-49c8-bf53-b113ec248c66" providerId="ADAL" clId="{CB3E7AE2-F7AF-422E-88A2-F35F640E416F}" dt="2025-09-25T09:57:19.920" v="2282" actId="478"/>
          <ac:cxnSpMkLst>
            <pc:docMk/>
            <pc:sldMk cId="214865369" sldId="265"/>
            <ac:cxnSpMk id="25" creationId="{B07B46B4-FC8F-2A50-CD45-9F6B8AB39A62}"/>
          </ac:cxnSpMkLst>
        </pc:cxnChg>
        <pc:cxnChg chg="add del mod">
          <ac:chgData name="佐藤　優祐" userId="0e6569b7-4c5f-49c8-bf53-b113ec248c66" providerId="ADAL" clId="{CB3E7AE2-F7AF-422E-88A2-F35F640E416F}" dt="2025-09-25T10:04:51.150" v="2289" actId="478"/>
          <ac:cxnSpMkLst>
            <pc:docMk/>
            <pc:sldMk cId="214865369" sldId="265"/>
            <ac:cxnSpMk id="27" creationId="{407D3523-A302-DD6E-1E28-94FF423E53DC}"/>
          </ac:cxnSpMkLst>
        </pc:cxnChg>
      </pc:sldChg>
      <pc:sldChg chg="addSp delSp modSp add del mod">
        <pc:chgData name="佐藤　優祐" userId="0e6569b7-4c5f-49c8-bf53-b113ec248c66" providerId="ADAL" clId="{CB3E7AE2-F7AF-422E-88A2-F35F640E416F}" dt="2025-09-25T09:52:55.201" v="2235" actId="47"/>
        <pc:sldMkLst>
          <pc:docMk/>
          <pc:sldMk cId="1533621239" sldId="266"/>
        </pc:sldMkLst>
        <pc:spChg chg="mod">
          <ac:chgData name="佐藤　優祐" userId="0e6569b7-4c5f-49c8-bf53-b113ec248c66" providerId="ADAL" clId="{CB3E7AE2-F7AF-422E-88A2-F35F640E416F}" dt="2025-09-25T09:51:05.437" v="2232"/>
          <ac:spMkLst>
            <pc:docMk/>
            <pc:sldMk cId="1533621239" sldId="266"/>
            <ac:spMk id="2" creationId="{3DD0CD1D-0555-BB33-9A23-D216BE7339E3}"/>
          </ac:spMkLst>
        </pc:spChg>
        <pc:spChg chg="add mod">
          <ac:chgData name="佐藤　優祐" userId="0e6569b7-4c5f-49c8-bf53-b113ec248c66" providerId="ADAL" clId="{CB3E7AE2-F7AF-422E-88A2-F35F640E416F}" dt="2025-09-25T09:52:09.300" v="2234" actId="14100"/>
          <ac:spMkLst>
            <pc:docMk/>
            <pc:sldMk cId="1533621239" sldId="266"/>
            <ac:spMk id="4" creationId="{E2E233C2-2FB8-794D-CCE0-716C7B45E2B2}"/>
          </ac:spMkLst>
        </pc:spChg>
        <pc:spChg chg="del">
          <ac:chgData name="佐藤　優祐" userId="0e6569b7-4c5f-49c8-bf53-b113ec248c66" providerId="ADAL" clId="{CB3E7AE2-F7AF-422E-88A2-F35F640E416F}" dt="2025-09-25T09:51:09.744" v="2233" actId="478"/>
          <ac:spMkLst>
            <pc:docMk/>
            <pc:sldMk cId="1533621239" sldId="266"/>
            <ac:spMk id="6" creationId="{AE147161-C571-93EE-53C7-C0BE0F12147B}"/>
          </ac:spMkLst>
        </pc:spChg>
        <pc:spChg chg="del">
          <ac:chgData name="佐藤　優祐" userId="0e6569b7-4c5f-49c8-bf53-b113ec248c66" providerId="ADAL" clId="{CB3E7AE2-F7AF-422E-88A2-F35F640E416F}" dt="2025-09-25T09:51:09.744" v="2233" actId="478"/>
          <ac:spMkLst>
            <pc:docMk/>
            <pc:sldMk cId="1533621239" sldId="266"/>
            <ac:spMk id="7" creationId="{8DF91231-3E2B-29FD-3A1A-15AA10455EB2}"/>
          </ac:spMkLst>
        </pc:spChg>
        <pc:spChg chg="del">
          <ac:chgData name="佐藤　優祐" userId="0e6569b7-4c5f-49c8-bf53-b113ec248c66" providerId="ADAL" clId="{CB3E7AE2-F7AF-422E-88A2-F35F640E416F}" dt="2025-09-25T09:51:09.744" v="2233" actId="478"/>
          <ac:spMkLst>
            <pc:docMk/>
            <pc:sldMk cId="1533621239" sldId="266"/>
            <ac:spMk id="11" creationId="{717E2F92-A93D-63BC-4E9E-B72525B3023A}"/>
          </ac:spMkLst>
        </pc:spChg>
        <pc:spChg chg="del">
          <ac:chgData name="佐藤　優祐" userId="0e6569b7-4c5f-49c8-bf53-b113ec248c66" providerId="ADAL" clId="{CB3E7AE2-F7AF-422E-88A2-F35F640E416F}" dt="2025-09-25T09:51:09.744" v="2233" actId="478"/>
          <ac:spMkLst>
            <pc:docMk/>
            <pc:sldMk cId="1533621239" sldId="266"/>
            <ac:spMk id="12" creationId="{1A0169FE-FEFF-CB4C-EC42-A4EECFFAF39D}"/>
          </ac:spMkLst>
        </pc:spChg>
        <pc:picChg chg="del">
          <ac:chgData name="佐藤　優祐" userId="0e6569b7-4c5f-49c8-bf53-b113ec248c66" providerId="ADAL" clId="{CB3E7AE2-F7AF-422E-88A2-F35F640E416F}" dt="2025-09-25T09:51:09.744" v="2233" actId="478"/>
          <ac:picMkLst>
            <pc:docMk/>
            <pc:sldMk cId="1533621239" sldId="266"/>
            <ac:picMk id="5" creationId="{EC64C1CC-FD09-B312-7D75-2CDCB7A62894}"/>
          </ac:picMkLst>
        </pc:picChg>
        <pc:picChg chg="del">
          <ac:chgData name="佐藤　優祐" userId="0e6569b7-4c5f-49c8-bf53-b113ec248c66" providerId="ADAL" clId="{CB3E7AE2-F7AF-422E-88A2-F35F640E416F}" dt="2025-09-25T09:51:09.744" v="2233" actId="478"/>
          <ac:picMkLst>
            <pc:docMk/>
            <pc:sldMk cId="1533621239" sldId="266"/>
            <ac:picMk id="10" creationId="{A1EFDCBB-A8AD-4E26-930F-428C9E4550EE}"/>
          </ac:picMkLst>
        </pc:picChg>
      </pc:sldChg>
      <pc:sldChg chg="addSp delSp modSp add mod">
        <pc:chgData name="佐藤　優祐" userId="0e6569b7-4c5f-49c8-bf53-b113ec248c66" providerId="ADAL" clId="{CB3E7AE2-F7AF-422E-88A2-F35F640E416F}" dt="2025-09-25T10:41:19.396" v="4059"/>
        <pc:sldMkLst>
          <pc:docMk/>
          <pc:sldMk cId="1935309552" sldId="266"/>
        </pc:sldMkLst>
        <pc:spChg chg="mod">
          <ac:chgData name="佐藤　優祐" userId="0e6569b7-4c5f-49c8-bf53-b113ec248c66" providerId="ADAL" clId="{CB3E7AE2-F7AF-422E-88A2-F35F640E416F}" dt="2025-09-25T10:14:57.245" v="2460"/>
          <ac:spMkLst>
            <pc:docMk/>
            <pc:sldMk cId="1935309552" sldId="266"/>
            <ac:spMk id="2" creationId="{2B30DBF0-0FFC-C1C4-F883-F4E056CC9F7F}"/>
          </ac:spMkLst>
        </pc:spChg>
        <pc:spChg chg="add del mod">
          <ac:chgData name="佐藤　優祐" userId="0e6569b7-4c5f-49c8-bf53-b113ec248c66" providerId="ADAL" clId="{CB3E7AE2-F7AF-422E-88A2-F35F640E416F}" dt="2025-09-25T10:15:16.635" v="2463"/>
          <ac:spMkLst>
            <pc:docMk/>
            <pc:sldMk cId="1935309552" sldId="266"/>
            <ac:spMk id="3" creationId="{DFF715F9-5D1B-DE54-BEE6-015FD23B1097}"/>
          </ac:spMkLst>
        </pc:spChg>
        <pc:spChg chg="add mod">
          <ac:chgData name="佐藤　優祐" userId="0e6569b7-4c5f-49c8-bf53-b113ec248c66" providerId="ADAL" clId="{CB3E7AE2-F7AF-422E-88A2-F35F640E416F}" dt="2025-09-25T10:36:56.434" v="3881" actId="14100"/>
          <ac:spMkLst>
            <pc:docMk/>
            <pc:sldMk cId="1935309552" sldId="266"/>
            <ac:spMk id="4" creationId="{33AB8B4B-12CF-CED8-5128-DBE9B67C420B}"/>
          </ac:spMkLst>
        </pc:spChg>
        <pc:spChg chg="add mod">
          <ac:chgData name="佐藤　優祐" userId="0e6569b7-4c5f-49c8-bf53-b113ec248c66" providerId="ADAL" clId="{CB3E7AE2-F7AF-422E-88A2-F35F640E416F}" dt="2025-09-25T10:37:00.235" v="3882" actId="14100"/>
          <ac:spMkLst>
            <pc:docMk/>
            <pc:sldMk cId="1935309552" sldId="266"/>
            <ac:spMk id="5" creationId="{E38E14E5-7AC5-1BF2-C6F7-E3B839DCDADF}"/>
          </ac:spMkLst>
        </pc:spChg>
        <pc:spChg chg="add mod">
          <ac:chgData name="佐藤　優祐" userId="0e6569b7-4c5f-49c8-bf53-b113ec248c66" providerId="ADAL" clId="{CB3E7AE2-F7AF-422E-88A2-F35F640E416F}" dt="2025-09-25T10:34:43.475" v="3721" actId="1076"/>
          <ac:spMkLst>
            <pc:docMk/>
            <pc:sldMk cId="1935309552" sldId="266"/>
            <ac:spMk id="6" creationId="{36DA38C1-D031-69E9-90BE-D46084D54878}"/>
          </ac:spMkLst>
        </pc:spChg>
        <pc:spChg chg="add mod">
          <ac:chgData name="佐藤　優祐" userId="0e6569b7-4c5f-49c8-bf53-b113ec248c66" providerId="ADAL" clId="{CB3E7AE2-F7AF-422E-88A2-F35F640E416F}" dt="2025-09-25T10:19:20.363" v="2595" actId="2085"/>
          <ac:spMkLst>
            <pc:docMk/>
            <pc:sldMk cId="1935309552" sldId="266"/>
            <ac:spMk id="7" creationId="{BA5D7A37-613E-F6C8-15D3-DB12E53D4F27}"/>
          </ac:spMkLst>
        </pc:spChg>
        <pc:spChg chg="add mod">
          <ac:chgData name="佐藤　優祐" userId="0e6569b7-4c5f-49c8-bf53-b113ec248c66" providerId="ADAL" clId="{CB3E7AE2-F7AF-422E-88A2-F35F640E416F}" dt="2025-09-25T10:34:33.340" v="3720" actId="1037"/>
          <ac:spMkLst>
            <pc:docMk/>
            <pc:sldMk cId="1935309552" sldId="266"/>
            <ac:spMk id="8" creationId="{09302BF1-8E8C-C7B9-9BB9-E3A975921B15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9" creationId="{D9B206CB-66C5-C89B-8BE1-CE90C16955A9}"/>
          </ac:spMkLst>
        </pc:spChg>
        <pc:spChg chg="add mod">
          <ac:chgData name="佐藤　優祐" userId="0e6569b7-4c5f-49c8-bf53-b113ec248c66" providerId="ADAL" clId="{CB3E7AE2-F7AF-422E-88A2-F35F640E416F}" dt="2025-09-25T10:34:33.340" v="3720" actId="1037"/>
          <ac:spMkLst>
            <pc:docMk/>
            <pc:sldMk cId="1935309552" sldId="266"/>
            <ac:spMk id="10" creationId="{27716FBC-F900-F250-D994-9335DA8064A4}"/>
          </ac:spMkLst>
        </pc:spChg>
        <pc:spChg chg="add mod">
          <ac:chgData name="佐藤　優祐" userId="0e6569b7-4c5f-49c8-bf53-b113ec248c66" providerId="ADAL" clId="{CB3E7AE2-F7AF-422E-88A2-F35F640E416F}" dt="2025-09-25T10:34:33.340" v="3720" actId="1037"/>
          <ac:spMkLst>
            <pc:docMk/>
            <pc:sldMk cId="1935309552" sldId="266"/>
            <ac:spMk id="11" creationId="{BF146CA0-E58A-57EA-CC7A-60C02D0601BB}"/>
          </ac:spMkLst>
        </pc:spChg>
        <pc:spChg chg="add mod">
          <ac:chgData name="佐藤　優祐" userId="0e6569b7-4c5f-49c8-bf53-b113ec248c66" providerId="ADAL" clId="{CB3E7AE2-F7AF-422E-88A2-F35F640E416F}" dt="2025-09-25T10:35:02.025" v="3733" actId="1037"/>
          <ac:spMkLst>
            <pc:docMk/>
            <pc:sldMk cId="1935309552" sldId="266"/>
            <ac:spMk id="12" creationId="{054D9F12-3A10-6924-B841-CE7C8532ECDA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13" creationId="{1235D8C2-97BB-D241-3E1B-BA533AC45B43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14" creationId="{AF326808-6145-C6B3-6F06-34FC5C1EB039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15" creationId="{EC267D55-A226-460B-4483-F20A3F2F6B5E}"/>
          </ac:spMkLst>
        </pc:spChg>
        <pc:spChg chg="add del mod">
          <ac:chgData name="佐藤　優祐" userId="0e6569b7-4c5f-49c8-bf53-b113ec248c66" providerId="ADAL" clId="{CB3E7AE2-F7AF-422E-88A2-F35F640E416F}" dt="2025-09-25T10:35:02.025" v="3733" actId="1037"/>
          <ac:spMkLst>
            <pc:docMk/>
            <pc:sldMk cId="1935309552" sldId="266"/>
            <ac:spMk id="16" creationId="{BE555F08-B830-0011-EA80-A155AD739E02}"/>
          </ac:spMkLst>
        </pc:spChg>
        <pc:spChg chg="add mod">
          <ac:chgData name="佐藤　優祐" userId="0e6569b7-4c5f-49c8-bf53-b113ec248c66" providerId="ADAL" clId="{CB3E7AE2-F7AF-422E-88A2-F35F640E416F}" dt="2025-09-25T10:38:00.419" v="3895" actId="1036"/>
          <ac:spMkLst>
            <pc:docMk/>
            <pc:sldMk cId="1935309552" sldId="266"/>
            <ac:spMk id="17" creationId="{E25360F1-24AF-8826-0734-230A94D7BFAB}"/>
          </ac:spMkLst>
        </pc:spChg>
        <pc:spChg chg="add mod">
          <ac:chgData name="佐藤　優祐" userId="0e6569b7-4c5f-49c8-bf53-b113ec248c66" providerId="ADAL" clId="{CB3E7AE2-F7AF-422E-88A2-F35F640E416F}" dt="2025-09-25T10:34:33.340" v="3720" actId="1037"/>
          <ac:spMkLst>
            <pc:docMk/>
            <pc:sldMk cId="1935309552" sldId="266"/>
            <ac:spMk id="18" creationId="{1BB35E80-4ED0-D902-E8C6-057D9032133F}"/>
          </ac:spMkLst>
        </pc:spChg>
        <pc:spChg chg="add mod">
          <ac:chgData name="佐藤　優祐" userId="0e6569b7-4c5f-49c8-bf53-b113ec248c66" providerId="ADAL" clId="{CB3E7AE2-F7AF-422E-88A2-F35F640E416F}" dt="2025-09-25T10:34:33.340" v="3720" actId="1037"/>
          <ac:spMkLst>
            <pc:docMk/>
            <pc:sldMk cId="1935309552" sldId="266"/>
            <ac:spMk id="19" creationId="{F6A9C0EF-2C97-4A9F-24EE-1CC8CE065F21}"/>
          </ac:spMkLst>
        </pc:spChg>
        <pc:spChg chg="add mod">
          <ac:chgData name="佐藤　優祐" userId="0e6569b7-4c5f-49c8-bf53-b113ec248c66" providerId="ADAL" clId="{CB3E7AE2-F7AF-422E-88A2-F35F640E416F}" dt="2025-09-25T10:36:50.607" v="3880"/>
          <ac:spMkLst>
            <pc:docMk/>
            <pc:sldMk cId="1935309552" sldId="266"/>
            <ac:spMk id="20" creationId="{1DD1B6E7-49EA-82C9-ED6F-C9733F252908}"/>
          </ac:spMkLst>
        </pc:spChg>
        <pc:spChg chg="add mod">
          <ac:chgData name="佐藤　優祐" userId="0e6569b7-4c5f-49c8-bf53-b113ec248c66" providerId="ADAL" clId="{CB3E7AE2-F7AF-422E-88A2-F35F640E416F}" dt="2025-09-25T10:37:09.454" v="3887" actId="6549"/>
          <ac:spMkLst>
            <pc:docMk/>
            <pc:sldMk cId="1935309552" sldId="266"/>
            <ac:spMk id="21" creationId="{862DBAF9-9844-3D4B-1C42-F03DD192B730}"/>
          </ac:spMkLst>
        </pc:spChg>
        <pc:spChg chg="add mod">
          <ac:chgData name="佐藤　優祐" userId="0e6569b7-4c5f-49c8-bf53-b113ec248c66" providerId="ADAL" clId="{CB3E7AE2-F7AF-422E-88A2-F35F640E416F}" dt="2025-09-25T10:36:46.498" v="3869"/>
          <ac:spMkLst>
            <pc:docMk/>
            <pc:sldMk cId="1935309552" sldId="266"/>
            <ac:spMk id="22" creationId="{C28E6F82-538E-A8FA-4F8C-BADB4A9CC210}"/>
          </ac:spMkLst>
        </pc:spChg>
        <pc:spChg chg="add mod">
          <ac:chgData name="佐藤　優祐" userId="0e6569b7-4c5f-49c8-bf53-b113ec248c66" providerId="ADAL" clId="{CB3E7AE2-F7AF-422E-88A2-F35F640E416F}" dt="2025-09-25T10:41:19.396" v="4059"/>
          <ac:spMkLst>
            <pc:docMk/>
            <pc:sldMk cId="1935309552" sldId="266"/>
            <ac:spMk id="23" creationId="{32FCF845-9CA4-D7AC-A7A5-C1E3AF8A404B}"/>
          </ac:spMkLst>
        </pc:spChg>
        <pc:spChg chg="del">
          <ac:chgData name="佐藤　優祐" userId="0e6569b7-4c5f-49c8-bf53-b113ec248c66" providerId="ADAL" clId="{CB3E7AE2-F7AF-422E-88A2-F35F640E416F}" dt="2025-09-25T10:14:45.009" v="2404" actId="478"/>
          <ac:spMkLst>
            <pc:docMk/>
            <pc:sldMk cId="1935309552" sldId="266"/>
            <ac:spMk id="2059" creationId="{3F00501C-B7B1-679A-457E-972ECDC62DD2}"/>
          </ac:spMkLst>
        </pc:spChg>
        <pc:spChg chg="del">
          <ac:chgData name="佐藤　優祐" userId="0e6569b7-4c5f-49c8-bf53-b113ec248c66" providerId="ADAL" clId="{CB3E7AE2-F7AF-422E-88A2-F35F640E416F}" dt="2025-09-25T10:14:45.009" v="2404" actId="478"/>
          <ac:spMkLst>
            <pc:docMk/>
            <pc:sldMk cId="1935309552" sldId="266"/>
            <ac:spMk id="2060" creationId="{646A4FA5-6C7A-2F82-F7CF-E6C06EA0AFBE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2061" creationId="{80B83AB3-3EA4-5E07-A2D0-970BBE50366A}"/>
          </ac:spMkLst>
        </pc:spChg>
        <pc:spChg chg="del">
          <ac:chgData name="佐藤　優祐" userId="0e6569b7-4c5f-49c8-bf53-b113ec248c66" providerId="ADAL" clId="{CB3E7AE2-F7AF-422E-88A2-F35F640E416F}" dt="2025-09-25T10:14:42.948" v="2403" actId="478"/>
          <ac:spMkLst>
            <pc:docMk/>
            <pc:sldMk cId="1935309552" sldId="266"/>
            <ac:spMk id="2062" creationId="{F978D19E-8955-E912-D72F-565C68030AD2}"/>
          </ac:spMkLst>
        </pc:spChg>
        <pc:picChg chg="del">
          <ac:chgData name="佐藤　優祐" userId="0e6569b7-4c5f-49c8-bf53-b113ec248c66" providerId="ADAL" clId="{CB3E7AE2-F7AF-422E-88A2-F35F640E416F}" dt="2025-09-25T10:14:42.948" v="2403" actId="478"/>
          <ac:picMkLst>
            <pc:docMk/>
            <pc:sldMk cId="1935309552" sldId="266"/>
            <ac:picMk id="31" creationId="{DA4F3593-052A-1716-F3AA-48CE3A8CB7E0}"/>
          </ac:picMkLst>
        </pc:picChg>
        <pc:picChg chg="del">
          <ac:chgData name="佐藤　優祐" userId="0e6569b7-4c5f-49c8-bf53-b113ec248c66" providerId="ADAL" clId="{CB3E7AE2-F7AF-422E-88A2-F35F640E416F}" dt="2025-09-25T10:14:42.948" v="2403" actId="478"/>
          <ac:picMkLst>
            <pc:docMk/>
            <pc:sldMk cId="1935309552" sldId="266"/>
            <ac:picMk id="2051" creationId="{EB3C9B59-1CA0-9D30-651E-F4440A4A9B1E}"/>
          </ac:picMkLst>
        </pc:picChg>
        <pc:picChg chg="del">
          <ac:chgData name="佐藤　優祐" userId="0e6569b7-4c5f-49c8-bf53-b113ec248c66" providerId="ADAL" clId="{CB3E7AE2-F7AF-422E-88A2-F35F640E416F}" dt="2025-09-25T10:14:42.948" v="2403" actId="478"/>
          <ac:picMkLst>
            <pc:docMk/>
            <pc:sldMk cId="1935309552" sldId="266"/>
            <ac:picMk id="2054" creationId="{B5B4E0F1-747E-0E4B-0D52-827D73D63B9A}"/>
          </ac:picMkLst>
        </pc:picChg>
        <pc:picChg chg="del">
          <ac:chgData name="佐藤　優祐" userId="0e6569b7-4c5f-49c8-bf53-b113ec248c66" providerId="ADAL" clId="{CB3E7AE2-F7AF-422E-88A2-F35F640E416F}" dt="2025-09-25T10:14:42.948" v="2403" actId="478"/>
          <ac:picMkLst>
            <pc:docMk/>
            <pc:sldMk cId="1935309552" sldId="266"/>
            <ac:picMk id="2057" creationId="{F36F3C52-FFF3-F9C5-4C8D-20623DEFAD18}"/>
          </ac:picMkLst>
        </pc:picChg>
      </pc:sldChg>
      <pc:sldChg chg="addSp delSp modSp add mod modClrScheme delDesignElem chgLayout">
        <pc:chgData name="佐藤　優祐" userId="0e6569b7-4c5f-49c8-bf53-b113ec248c66" providerId="ADAL" clId="{CB3E7AE2-F7AF-422E-88A2-F35F640E416F}" dt="2025-09-25T13:03:31.872" v="4097" actId="27636"/>
        <pc:sldMkLst>
          <pc:docMk/>
          <pc:sldMk cId="1203692575" sldId="267"/>
        </pc:sldMkLst>
        <pc:spChg chg="mod ord">
          <ac:chgData name="佐藤　優祐" userId="0e6569b7-4c5f-49c8-bf53-b113ec248c66" providerId="ADAL" clId="{CB3E7AE2-F7AF-422E-88A2-F35F640E416F}" dt="2025-09-25T13:03:31.872" v="4097" actId="27636"/>
          <ac:spMkLst>
            <pc:docMk/>
            <pc:sldMk cId="1203692575" sldId="267"/>
            <ac:spMk id="2" creationId="{B7CA72A2-DA78-FDD3-DD95-8126D362B2F9}"/>
          </ac:spMkLst>
        </pc:spChg>
        <pc:spChg chg="mod ord">
          <ac:chgData name="佐藤　優祐" userId="0e6569b7-4c5f-49c8-bf53-b113ec248c66" providerId="ADAL" clId="{CB3E7AE2-F7AF-422E-88A2-F35F640E416F}" dt="2025-09-25T13:03:31.821" v="4096" actId="700"/>
          <ac:spMkLst>
            <pc:docMk/>
            <pc:sldMk cId="1203692575" sldId="267"/>
            <ac:spMk id="3" creationId="{B9DA673A-41DB-BFBD-D794-F002B9E160AF}"/>
          </ac:spMkLst>
        </pc:spChg>
        <pc:spChg chg="add del mod">
          <ac:chgData name="佐藤　優祐" userId="0e6569b7-4c5f-49c8-bf53-b113ec248c66" providerId="ADAL" clId="{CB3E7AE2-F7AF-422E-88A2-F35F640E416F}" dt="2025-09-25T10:43:48.853" v="4066" actId="478"/>
          <ac:spMkLst>
            <pc:docMk/>
            <pc:sldMk cId="1203692575" sldId="267"/>
            <ac:spMk id="8" creationId="{E12358A6-6590-EC3B-B343-FC39365B12EA}"/>
          </ac:spMkLst>
        </pc:spChg>
        <pc:spChg chg="add mod ord">
          <ac:chgData name="佐藤　優祐" userId="0e6569b7-4c5f-49c8-bf53-b113ec248c66" providerId="ADAL" clId="{CB3E7AE2-F7AF-422E-88A2-F35F640E416F}" dt="2025-09-25T13:03:31.821" v="4096" actId="700"/>
          <ac:spMkLst>
            <pc:docMk/>
            <pc:sldMk cId="1203692575" sldId="267"/>
            <ac:spMk id="9" creationId="{BDD1A98D-AACB-248F-45E7-5D273EE16D24}"/>
          </ac:spMkLst>
        </pc:spChg>
        <pc:spChg chg="del">
          <ac:chgData name="佐藤　優祐" userId="0e6569b7-4c5f-49c8-bf53-b113ec248c66" providerId="ADAL" clId="{CB3E7AE2-F7AF-422E-88A2-F35F640E416F}" dt="2025-09-25T13:02:51.728" v="4094" actId="700"/>
          <ac:spMkLst>
            <pc:docMk/>
            <pc:sldMk cId="1203692575" sldId="267"/>
            <ac:spMk id="10" creationId="{1A95671B-3CC6-4792-9114-B74FAEA224E6}"/>
          </ac:spMkLst>
        </pc:spChg>
      </pc:sldChg>
      <pc:sldChg chg="addSp delSp modSp add mod">
        <pc:chgData name="佐藤　優祐" userId="0e6569b7-4c5f-49c8-bf53-b113ec248c66" providerId="ADAL" clId="{CB3E7AE2-F7AF-422E-88A2-F35F640E416F}" dt="2025-09-25T11:33:40.940" v="4082"/>
        <pc:sldMkLst>
          <pc:docMk/>
          <pc:sldMk cId="2081321728" sldId="268"/>
        </pc:sldMkLst>
        <pc:spChg chg="del">
          <ac:chgData name="佐藤　優祐" userId="0e6569b7-4c5f-49c8-bf53-b113ec248c66" providerId="ADAL" clId="{CB3E7AE2-F7AF-422E-88A2-F35F640E416F}" dt="2025-09-25T11:30:10.470" v="4075" actId="478"/>
          <ac:spMkLst>
            <pc:docMk/>
            <pc:sldMk cId="2081321728" sldId="268"/>
            <ac:spMk id="3" creationId="{5D24B9CE-5BE2-BD74-F9B6-94AAA4F02416}"/>
          </ac:spMkLst>
        </pc:spChg>
        <pc:spChg chg="add del mod">
          <ac:chgData name="佐藤　優祐" userId="0e6569b7-4c5f-49c8-bf53-b113ec248c66" providerId="ADAL" clId="{CB3E7AE2-F7AF-422E-88A2-F35F640E416F}" dt="2025-09-25T11:30:12.704" v="4076" actId="478"/>
          <ac:spMkLst>
            <pc:docMk/>
            <pc:sldMk cId="2081321728" sldId="268"/>
            <ac:spMk id="6" creationId="{7B1F399A-EC1F-A7E3-541C-14E85D5885B0}"/>
          </ac:spMkLst>
        </pc:spChg>
        <pc:picChg chg="del mod">
          <ac:chgData name="佐藤　優祐" userId="0e6569b7-4c5f-49c8-bf53-b113ec248c66" providerId="ADAL" clId="{CB3E7AE2-F7AF-422E-88A2-F35F640E416F}" dt="2025-09-25T11:30:20.442" v="4078" actId="478"/>
          <ac:picMkLst>
            <pc:docMk/>
            <pc:sldMk cId="2081321728" sldId="268"/>
            <ac:picMk id="5" creationId="{4A6F96AF-01C8-B3DE-C4DC-6CF42331E7C5}"/>
          </ac:picMkLst>
        </pc:picChg>
        <pc:picChg chg="add mod">
          <ac:chgData name="佐藤　優祐" userId="0e6569b7-4c5f-49c8-bf53-b113ec248c66" providerId="ADAL" clId="{CB3E7AE2-F7AF-422E-88A2-F35F640E416F}" dt="2025-09-25T11:30:59.493" v="4081" actId="962"/>
          <ac:picMkLst>
            <pc:docMk/>
            <pc:sldMk cId="2081321728" sldId="268"/>
            <ac:picMk id="8" creationId="{8934AA10-9E47-EE2A-EA96-C2D244D1E08E}"/>
          </ac:picMkLst>
        </pc:picChg>
        <pc:picChg chg="add mod">
          <ac:chgData name="佐藤　優祐" userId="0e6569b7-4c5f-49c8-bf53-b113ec248c66" providerId="ADAL" clId="{CB3E7AE2-F7AF-422E-88A2-F35F640E416F}" dt="2025-09-25T11:33:40.940" v="4082"/>
          <ac:picMkLst>
            <pc:docMk/>
            <pc:sldMk cId="2081321728" sldId="268"/>
            <ac:picMk id="10" creationId="{81F330E5-496D-D08E-74BC-427D249BB32A}"/>
          </ac:picMkLst>
        </pc:picChg>
      </pc:sldChg>
      <pc:sldChg chg="addSp delSp modSp add mod">
        <pc:chgData name="佐藤　優祐" userId="0e6569b7-4c5f-49c8-bf53-b113ec248c66" providerId="ADAL" clId="{CB3E7AE2-F7AF-422E-88A2-F35F640E416F}" dt="2025-09-25T11:34:37.046" v="4093" actId="1076"/>
        <pc:sldMkLst>
          <pc:docMk/>
          <pc:sldMk cId="4064836373" sldId="269"/>
        </pc:sldMkLst>
        <pc:picChg chg="add del mod">
          <ac:chgData name="佐藤　優祐" userId="0e6569b7-4c5f-49c8-bf53-b113ec248c66" providerId="ADAL" clId="{CB3E7AE2-F7AF-422E-88A2-F35F640E416F}" dt="2025-09-25T11:34:11.285" v="4087" actId="478"/>
          <ac:picMkLst>
            <pc:docMk/>
            <pc:sldMk cId="4064836373" sldId="269"/>
            <ac:picMk id="4" creationId="{A8D15C72-518B-1326-C99E-C2F3F6848370}"/>
          </ac:picMkLst>
        </pc:picChg>
        <pc:picChg chg="add mod">
          <ac:chgData name="佐藤　優祐" userId="0e6569b7-4c5f-49c8-bf53-b113ec248c66" providerId="ADAL" clId="{CB3E7AE2-F7AF-422E-88A2-F35F640E416F}" dt="2025-09-25T11:34:37.046" v="4093" actId="1076"/>
          <ac:picMkLst>
            <pc:docMk/>
            <pc:sldMk cId="4064836373" sldId="269"/>
            <ac:picMk id="6" creationId="{00A35EFB-457B-B1F7-7951-1BCA159E81FE}"/>
          </ac:picMkLst>
        </pc:picChg>
        <pc:picChg chg="del">
          <ac:chgData name="佐藤　優祐" userId="0e6569b7-4c5f-49c8-bf53-b113ec248c66" providerId="ADAL" clId="{CB3E7AE2-F7AF-422E-88A2-F35F640E416F}" dt="2025-09-25T11:34:29.883" v="4088" actId="478"/>
          <ac:picMkLst>
            <pc:docMk/>
            <pc:sldMk cId="4064836373" sldId="269"/>
            <ac:picMk id="8" creationId="{BD16F2E4-298A-3DE1-3C42-F4C94B8DE093}"/>
          </ac:picMkLst>
        </pc:picChg>
      </pc:sldChg>
      <pc:sldChg chg="addSp modSp mod">
        <pc:chgData name="佐藤　優祐" userId="0e6569b7-4c5f-49c8-bf53-b113ec248c66" providerId="ADAL" clId="{CB3E7AE2-F7AF-422E-88A2-F35F640E416F}" dt="2025-09-25T14:52:26.941" v="4578" actId="20577"/>
        <pc:sldMkLst>
          <pc:docMk/>
          <pc:sldMk cId="1319919071" sldId="270"/>
        </pc:sldMkLst>
        <pc:spChg chg="add mod">
          <ac:chgData name="佐藤　優祐" userId="0e6569b7-4c5f-49c8-bf53-b113ec248c66" providerId="ADAL" clId="{CB3E7AE2-F7AF-422E-88A2-F35F640E416F}" dt="2025-09-25T14:52:26.941" v="4578" actId="20577"/>
          <ac:spMkLst>
            <pc:docMk/>
            <pc:sldMk cId="1319919071" sldId="270"/>
            <ac:spMk id="4" creationId="{69012A1C-9AEE-6213-14FB-A90EE59BF563}"/>
          </ac:spMkLst>
        </pc:spChg>
        <pc:picChg chg="mod">
          <ac:chgData name="佐藤　優祐" userId="0e6569b7-4c5f-49c8-bf53-b113ec248c66" providerId="ADAL" clId="{CB3E7AE2-F7AF-422E-88A2-F35F640E416F}" dt="2025-09-25T14:51:34.586" v="4505" actId="1076"/>
          <ac:picMkLst>
            <pc:docMk/>
            <pc:sldMk cId="1319919071" sldId="270"/>
            <ac:picMk id="1026" creationId="{C29295B0-563E-4DC0-66A1-D89914551916}"/>
          </ac:picMkLst>
        </pc:picChg>
      </pc:sldChg>
      <pc:sldChg chg="addSp modSp mod">
        <pc:chgData name="佐藤　優祐" userId="0e6569b7-4c5f-49c8-bf53-b113ec248c66" providerId="ADAL" clId="{CB3E7AE2-F7AF-422E-88A2-F35F640E416F}" dt="2025-09-25T14:50:53.788" v="4503" actId="1076"/>
        <pc:sldMkLst>
          <pc:docMk/>
          <pc:sldMk cId="3097534842" sldId="271"/>
        </pc:sldMkLst>
        <pc:spChg chg="add mod">
          <ac:chgData name="佐藤　優祐" userId="0e6569b7-4c5f-49c8-bf53-b113ec248c66" providerId="ADAL" clId="{CB3E7AE2-F7AF-422E-88A2-F35F640E416F}" dt="2025-09-25T14:50:53.788" v="4503" actId="1076"/>
          <ac:spMkLst>
            <pc:docMk/>
            <pc:sldMk cId="3097534842" sldId="271"/>
            <ac:spMk id="4" creationId="{21150180-E7DC-80AD-3BDA-27F8F29A9C37}"/>
          </ac:spMkLst>
        </pc:spChg>
        <pc:picChg chg="mod">
          <ac:chgData name="佐藤　優祐" userId="0e6569b7-4c5f-49c8-bf53-b113ec248c66" providerId="ADAL" clId="{CB3E7AE2-F7AF-422E-88A2-F35F640E416F}" dt="2025-09-25T14:47:52.234" v="4366" actId="1076"/>
          <ac:picMkLst>
            <pc:docMk/>
            <pc:sldMk cId="3097534842" sldId="271"/>
            <ac:picMk id="3074" creationId="{3DC8C473-7493-1FDA-ADC2-3B04DCD0E7D8}"/>
          </ac:picMkLst>
        </pc:picChg>
      </pc:sldChg>
      <pc:sldChg chg="addSp delSp modSp new add del mod modNotesTx">
        <pc:chgData name="佐藤　優祐" userId="0e6569b7-4c5f-49c8-bf53-b113ec248c66" providerId="ADAL" clId="{CB3E7AE2-F7AF-422E-88A2-F35F640E416F}" dt="2025-09-25T14:43:30.034" v="4326" actId="1035"/>
        <pc:sldMkLst>
          <pc:docMk/>
          <pc:sldMk cId="3154402164" sldId="272"/>
        </pc:sldMkLst>
        <pc:spChg chg="mod">
          <ac:chgData name="佐藤　優祐" userId="0e6569b7-4c5f-49c8-bf53-b113ec248c66" providerId="ADAL" clId="{CB3E7AE2-F7AF-422E-88A2-F35F640E416F}" dt="2025-09-25T13:30:44.991" v="4111"/>
          <ac:spMkLst>
            <pc:docMk/>
            <pc:sldMk cId="3154402164" sldId="272"/>
            <ac:spMk id="2" creationId="{794350A1-1611-F46A-183C-3A12475F4968}"/>
          </ac:spMkLst>
        </pc:spChg>
        <pc:spChg chg="del">
          <ac:chgData name="佐藤　優祐" userId="0e6569b7-4c5f-49c8-bf53-b113ec248c66" providerId="ADAL" clId="{CB3E7AE2-F7AF-422E-88A2-F35F640E416F}" dt="2025-09-25T13:30:33.957" v="4105"/>
          <ac:spMkLst>
            <pc:docMk/>
            <pc:sldMk cId="3154402164" sldId="272"/>
            <ac:spMk id="3" creationId="{79EE6061-25F9-6791-B797-24B4CD31C62B}"/>
          </ac:spMkLst>
        </pc:spChg>
        <pc:spChg chg="add del mod">
          <ac:chgData name="佐藤　優祐" userId="0e6569b7-4c5f-49c8-bf53-b113ec248c66" providerId="ADAL" clId="{CB3E7AE2-F7AF-422E-88A2-F35F640E416F}" dt="2025-09-25T13:31:48.992" v="4113"/>
          <ac:spMkLst>
            <pc:docMk/>
            <pc:sldMk cId="3154402164" sldId="272"/>
            <ac:spMk id="7" creationId="{4B1F3C4C-79E3-653C-B028-0487B9BF3CB2}"/>
          </ac:spMkLst>
        </pc:spChg>
        <pc:spChg chg="add del mod">
          <ac:chgData name="佐藤　優祐" userId="0e6569b7-4c5f-49c8-bf53-b113ec248c66" providerId="ADAL" clId="{CB3E7AE2-F7AF-422E-88A2-F35F640E416F}" dt="2025-09-25T13:33:28.324" v="4122"/>
          <ac:spMkLst>
            <pc:docMk/>
            <pc:sldMk cId="3154402164" sldId="272"/>
            <ac:spMk id="10" creationId="{9B4108AB-5C39-5E4B-53FC-F44E006F574A}"/>
          </ac:spMkLst>
        </pc:spChg>
        <pc:spChg chg="add mod">
          <ac:chgData name="佐藤　優祐" userId="0e6569b7-4c5f-49c8-bf53-b113ec248c66" providerId="ADAL" clId="{CB3E7AE2-F7AF-422E-88A2-F35F640E416F}" dt="2025-09-25T14:43:24.891" v="4320" actId="1076"/>
          <ac:spMkLst>
            <pc:docMk/>
            <pc:sldMk cId="3154402164" sldId="272"/>
            <ac:spMk id="11" creationId="{1CBC5610-7B47-6FE1-DE56-7FF62BBE1989}"/>
          </ac:spMkLst>
        </pc:spChg>
        <pc:picChg chg="add del mod">
          <ac:chgData name="佐藤　優祐" userId="0e6569b7-4c5f-49c8-bf53-b113ec248c66" providerId="ADAL" clId="{CB3E7AE2-F7AF-422E-88A2-F35F640E416F}" dt="2025-09-25T13:31:46.839" v="4112" actId="478"/>
          <ac:picMkLst>
            <pc:docMk/>
            <pc:sldMk cId="3154402164" sldId="272"/>
            <ac:picMk id="5" creationId="{2224DA6C-4E6A-ABB8-2635-EF2633A8E993}"/>
          </ac:picMkLst>
        </pc:picChg>
        <pc:picChg chg="add mod">
          <ac:chgData name="佐藤　優祐" userId="0e6569b7-4c5f-49c8-bf53-b113ec248c66" providerId="ADAL" clId="{CB3E7AE2-F7AF-422E-88A2-F35F640E416F}" dt="2025-09-25T14:43:30.034" v="4326" actId="1035"/>
          <ac:picMkLst>
            <pc:docMk/>
            <pc:sldMk cId="3154402164" sldId="272"/>
            <ac:picMk id="9" creationId="{44A606C0-5CB4-507C-87A4-A171F25A6EE3}"/>
          </ac:picMkLst>
        </pc:picChg>
      </pc:sldChg>
      <pc:sldChg chg="addSp delSp modSp new mod">
        <pc:chgData name="佐藤　優祐" userId="0e6569b7-4c5f-49c8-bf53-b113ec248c66" providerId="ADAL" clId="{CB3E7AE2-F7AF-422E-88A2-F35F640E416F}" dt="2025-09-25T14:43:59.570" v="4349"/>
        <pc:sldMkLst>
          <pc:docMk/>
          <pc:sldMk cId="2464793029" sldId="273"/>
        </pc:sldMkLst>
        <pc:spChg chg="mod">
          <ac:chgData name="佐藤　優祐" userId="0e6569b7-4c5f-49c8-bf53-b113ec248c66" providerId="ADAL" clId="{CB3E7AE2-F7AF-422E-88A2-F35F640E416F}" dt="2025-09-25T13:42:03.510" v="4135"/>
          <ac:spMkLst>
            <pc:docMk/>
            <pc:sldMk cId="2464793029" sldId="273"/>
            <ac:spMk id="2" creationId="{C3BF968E-0BF7-490D-97D9-D476498D5DF8}"/>
          </ac:spMkLst>
        </pc:spChg>
        <pc:spChg chg="del">
          <ac:chgData name="佐藤　優祐" userId="0e6569b7-4c5f-49c8-bf53-b113ec248c66" providerId="ADAL" clId="{CB3E7AE2-F7AF-422E-88A2-F35F640E416F}" dt="2025-09-25T13:41:35.921" v="4129"/>
          <ac:spMkLst>
            <pc:docMk/>
            <pc:sldMk cId="2464793029" sldId="273"/>
            <ac:spMk id="3" creationId="{736BDCFB-FDC4-5586-380C-24376077D8EB}"/>
          </ac:spMkLst>
        </pc:spChg>
        <pc:spChg chg="add del mod">
          <ac:chgData name="佐藤　優祐" userId="0e6569b7-4c5f-49c8-bf53-b113ec248c66" providerId="ADAL" clId="{CB3E7AE2-F7AF-422E-88A2-F35F640E416F}" dt="2025-09-25T13:45:20.042" v="4138"/>
          <ac:spMkLst>
            <pc:docMk/>
            <pc:sldMk cId="2464793029" sldId="273"/>
            <ac:spMk id="7" creationId="{CCFC6215-0D03-DCB4-DBD9-65044463FCCF}"/>
          </ac:spMkLst>
        </pc:spChg>
        <pc:spChg chg="add del mod">
          <ac:chgData name="佐藤　優祐" userId="0e6569b7-4c5f-49c8-bf53-b113ec248c66" providerId="ADAL" clId="{CB3E7AE2-F7AF-422E-88A2-F35F640E416F}" dt="2025-09-25T14:43:39.098" v="4327" actId="478"/>
          <ac:spMkLst>
            <pc:docMk/>
            <pc:sldMk cId="2464793029" sldId="273"/>
            <ac:spMk id="10" creationId="{6C161345-40EF-3CFC-37E4-16E3F3240ABB}"/>
          </ac:spMkLst>
        </pc:spChg>
        <pc:spChg chg="add mod">
          <ac:chgData name="佐藤　優祐" userId="0e6569b7-4c5f-49c8-bf53-b113ec248c66" providerId="ADAL" clId="{CB3E7AE2-F7AF-422E-88A2-F35F640E416F}" dt="2025-09-25T14:43:59.570" v="4349"/>
          <ac:spMkLst>
            <pc:docMk/>
            <pc:sldMk cId="2464793029" sldId="273"/>
            <ac:spMk id="11" creationId="{A28A94BC-2C7C-3CA9-7505-EF61122EAE2C}"/>
          </ac:spMkLst>
        </pc:spChg>
        <pc:picChg chg="add del mod">
          <ac:chgData name="佐藤　優祐" userId="0e6569b7-4c5f-49c8-bf53-b113ec248c66" providerId="ADAL" clId="{CB3E7AE2-F7AF-422E-88A2-F35F640E416F}" dt="2025-09-25T13:45:18.360" v="4137" actId="478"/>
          <ac:picMkLst>
            <pc:docMk/>
            <pc:sldMk cId="2464793029" sldId="273"/>
            <ac:picMk id="5" creationId="{064E4571-9710-8390-03C3-075E16809950}"/>
          </ac:picMkLst>
        </pc:picChg>
        <pc:picChg chg="add mod">
          <ac:chgData name="佐藤　優祐" userId="0e6569b7-4c5f-49c8-bf53-b113ec248c66" providerId="ADAL" clId="{CB3E7AE2-F7AF-422E-88A2-F35F640E416F}" dt="2025-09-25T14:42:53.684" v="4255" actId="1076"/>
          <ac:picMkLst>
            <pc:docMk/>
            <pc:sldMk cId="2464793029" sldId="273"/>
            <ac:picMk id="9" creationId="{984E2207-27F1-1FBF-5050-ED92AA397B64}"/>
          </ac:picMkLst>
        </pc:picChg>
      </pc:sldChg>
      <pc:sldChg chg="addSp delSp modSp new del mod">
        <pc:chgData name="佐藤　優祐" userId="0e6569b7-4c5f-49c8-bf53-b113ec248c66" providerId="ADAL" clId="{CB3E7AE2-F7AF-422E-88A2-F35F640E416F}" dt="2025-09-25T14:44:12.440" v="4350" actId="47"/>
        <pc:sldMkLst>
          <pc:docMk/>
          <pc:sldMk cId="4286645334" sldId="274"/>
        </pc:sldMkLst>
        <pc:spChg chg="mod">
          <ac:chgData name="佐藤　優祐" userId="0e6569b7-4c5f-49c8-bf53-b113ec248c66" providerId="ADAL" clId="{CB3E7AE2-F7AF-422E-88A2-F35F640E416F}" dt="2025-09-25T14:39:51.010" v="4159"/>
          <ac:spMkLst>
            <pc:docMk/>
            <pc:sldMk cId="4286645334" sldId="274"/>
            <ac:spMk id="2" creationId="{81F5D500-4224-17B9-F05A-76DED307D39E}"/>
          </ac:spMkLst>
        </pc:spChg>
        <pc:spChg chg="del">
          <ac:chgData name="佐藤　優祐" userId="0e6569b7-4c5f-49c8-bf53-b113ec248c66" providerId="ADAL" clId="{CB3E7AE2-F7AF-422E-88A2-F35F640E416F}" dt="2025-09-25T13:46:56.915" v="4145"/>
          <ac:spMkLst>
            <pc:docMk/>
            <pc:sldMk cId="4286645334" sldId="274"/>
            <ac:spMk id="3" creationId="{AD46E168-07C8-BC2E-BA0A-E75B33AD9C3A}"/>
          </ac:spMkLst>
        </pc:spChg>
        <pc:graphicFrameChg chg="add mod modGraphic">
          <ac:chgData name="佐藤　優祐" userId="0e6569b7-4c5f-49c8-bf53-b113ec248c66" providerId="ADAL" clId="{CB3E7AE2-F7AF-422E-88A2-F35F640E416F}" dt="2025-09-25T13:47:05.710" v="4152" actId="1076"/>
          <ac:graphicFrameMkLst>
            <pc:docMk/>
            <pc:sldMk cId="4286645334" sldId="274"/>
            <ac:graphicFrameMk id="4" creationId="{D8663464-CA5E-C2DC-8AAB-81CD69C802A7}"/>
          </ac:graphicFrameMkLst>
        </pc:graphicFrameChg>
      </pc:sldChg>
      <pc:sldMasterChg chg="del delSldLayout">
        <pc:chgData name="佐藤　優祐" userId="0e6569b7-4c5f-49c8-bf53-b113ec248c66" providerId="ADAL" clId="{CB3E7AE2-F7AF-422E-88A2-F35F640E416F}" dt="2025-09-25T13:23:53.163" v="4102" actId="47"/>
        <pc:sldMasterMkLst>
          <pc:docMk/>
          <pc:sldMasterMk cId="2446322303" sldId="2147483648"/>
        </pc:sldMasterMkLst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577820110" sldId="2147483649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2394935206" sldId="2147483650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4048898041" sldId="2147483651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2104148737" sldId="2147483652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1825017403" sldId="2147483653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531568838" sldId="2147483654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3856386669" sldId="2147483655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2362655893" sldId="2147483656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3773854608" sldId="2147483657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1356467652" sldId="2147483658"/>
          </pc:sldLayoutMkLst>
        </pc:sldLayoutChg>
        <pc:sldLayoutChg chg="del">
          <pc:chgData name="佐藤　優祐" userId="0e6569b7-4c5f-49c8-bf53-b113ec248c66" providerId="ADAL" clId="{CB3E7AE2-F7AF-422E-88A2-F35F640E416F}" dt="2025-09-25T13:23:53.163" v="4102" actId="47"/>
          <pc:sldLayoutMkLst>
            <pc:docMk/>
            <pc:sldMasterMk cId="2446322303" sldId="2147483648"/>
            <pc:sldLayoutMk cId="1268286675" sldId="2147483659"/>
          </pc:sldLayoutMkLst>
        </pc:sldLayoutChg>
      </pc:sldMasterChg>
      <pc:sldMasterChg chg="modSp mod modSldLayout">
        <pc:chgData name="佐藤　優祐" userId="0e6569b7-4c5f-49c8-bf53-b113ec248c66" providerId="ADAL" clId="{CB3E7AE2-F7AF-422E-88A2-F35F640E416F}" dt="2025-09-25T14:46:43.728" v="4365"/>
        <pc:sldMasterMkLst>
          <pc:docMk/>
          <pc:sldMasterMk cId="72070601" sldId="2147483660"/>
        </pc:sldMasterMkLst>
        <pc:spChg chg="mod">
          <ac:chgData name="佐藤　優祐" userId="0e6569b7-4c5f-49c8-bf53-b113ec248c66" providerId="ADAL" clId="{CB3E7AE2-F7AF-422E-88A2-F35F640E416F}" dt="2025-09-25T14:46:26.971" v="4360" actId="1035"/>
          <ac:spMkLst>
            <pc:docMk/>
            <pc:sldMasterMk cId="72070601" sldId="2147483660"/>
            <ac:spMk id="6" creationId="{60DD4A39-F9C3-B8C9-AD17-CDEEDFB6E28B}"/>
          </ac:spMkLst>
        </pc:spChg>
        <pc:spChg chg="mod">
          <ac:chgData name="佐藤　優祐" userId="0e6569b7-4c5f-49c8-bf53-b113ec248c66" providerId="ADAL" clId="{CB3E7AE2-F7AF-422E-88A2-F35F640E416F}" dt="2025-09-25T14:46:43.728" v="4365"/>
          <ac:spMkLst>
            <pc:docMk/>
            <pc:sldMasterMk cId="72070601" sldId="2147483660"/>
            <ac:spMk id="7" creationId="{8BB34EF3-48CA-CC9C-738A-94C8603B291C}"/>
          </ac:spMkLst>
        </pc:spChg>
        <pc:sldLayoutChg chg="delSp mod">
          <pc:chgData name="佐藤　優祐" userId="0e6569b7-4c5f-49c8-bf53-b113ec248c66" providerId="ADAL" clId="{CB3E7AE2-F7AF-422E-88A2-F35F640E416F}" dt="2025-09-25T14:46:20.608" v="4351" actId="478"/>
          <pc:sldLayoutMkLst>
            <pc:docMk/>
            <pc:sldMasterMk cId="72070601" sldId="2147483660"/>
            <pc:sldLayoutMk cId="3088706852" sldId="2147483661"/>
          </pc:sldLayoutMkLst>
          <pc:spChg chg="del">
            <ac:chgData name="佐藤　優祐" userId="0e6569b7-4c5f-49c8-bf53-b113ec248c66" providerId="ADAL" clId="{CB3E7AE2-F7AF-422E-88A2-F35F640E416F}" dt="2025-09-25T14:46:20.608" v="4351" actId="478"/>
            <ac:spMkLst>
              <pc:docMk/>
              <pc:sldMasterMk cId="72070601" sldId="2147483660"/>
              <pc:sldLayoutMk cId="3088706852" sldId="2147483661"/>
              <ac:spMk id="7" creationId="{E155107B-3897-35F9-2929-E9EDEDDB5FA7}"/>
            </ac:spMkLst>
          </pc:spChg>
        </pc:sldLayoutChg>
      </pc:sldMasterChg>
      <pc:sldMasterChg chg="addSp delSp modSp new mod addSldLayout modSldLayout">
        <pc:chgData name="佐藤　優祐" userId="0e6569b7-4c5f-49c8-bf53-b113ec248c66" providerId="ADAL" clId="{CB3E7AE2-F7AF-422E-88A2-F35F640E416F}" dt="2025-09-24T10:16:36.841" v="821" actId="2085"/>
        <pc:sldMasterMkLst>
          <pc:docMk/>
          <pc:sldMasterMk cId="72070601" sldId="2147483672"/>
        </pc:sldMasterMkLst>
        <pc:spChg chg="mod">
          <ac:chgData name="佐藤　優祐" userId="0e6569b7-4c5f-49c8-bf53-b113ec248c66" providerId="ADAL" clId="{CB3E7AE2-F7AF-422E-88A2-F35F640E416F}" dt="2025-09-24T10:01:59.973" v="772" actId="14100"/>
          <ac:spMkLst>
            <pc:docMk/>
            <pc:sldMasterMk cId="72070601" sldId="2147483672"/>
            <ac:spMk id="2" creationId="{8CED7821-D31D-935D-DE40-9F11849CA6B8}"/>
          </ac:spMkLst>
        </pc:spChg>
        <pc:spChg chg="mod">
          <ac:chgData name="佐藤　優祐" userId="0e6569b7-4c5f-49c8-bf53-b113ec248c66" providerId="ADAL" clId="{CB3E7AE2-F7AF-422E-88A2-F35F640E416F}" dt="2025-09-24T10:02:03.939" v="774" actId="14100"/>
          <ac:spMkLst>
            <pc:docMk/>
            <pc:sldMasterMk cId="72070601" sldId="2147483672"/>
            <ac:spMk id="3" creationId="{B81E9519-8B88-EAB7-BADE-A31F384ED778}"/>
          </ac:spMkLst>
        </pc:spChg>
        <pc:spChg chg="del">
          <ac:chgData name="佐藤　優祐" userId="0e6569b7-4c5f-49c8-bf53-b113ec248c66" providerId="ADAL" clId="{CB3E7AE2-F7AF-422E-88A2-F35F640E416F}" dt="2025-09-24T10:02:06.379" v="775" actId="478"/>
          <ac:spMkLst>
            <pc:docMk/>
            <pc:sldMasterMk cId="72070601" sldId="2147483672"/>
            <ac:spMk id="4" creationId="{AA0A98D0-069F-5E86-47B8-45B256B38BF9}"/>
          </ac:spMkLst>
        </pc:spChg>
        <pc:spChg chg="mod">
          <ac:chgData name="佐藤　優祐" userId="0e6569b7-4c5f-49c8-bf53-b113ec248c66" providerId="ADAL" clId="{CB3E7AE2-F7AF-422E-88A2-F35F640E416F}" dt="2025-09-24T10:14:00.743" v="806" actId="1036"/>
          <ac:spMkLst>
            <pc:docMk/>
            <pc:sldMasterMk cId="72070601" sldId="2147483672"/>
            <ac:spMk id="5" creationId="{8BC59AF6-4A2F-69E1-3BA2-69067FEA8DD3}"/>
          </ac:spMkLst>
        </pc:spChg>
        <pc:spChg chg="mod">
          <ac:chgData name="佐藤　優祐" userId="0e6569b7-4c5f-49c8-bf53-b113ec248c66" providerId="ADAL" clId="{CB3E7AE2-F7AF-422E-88A2-F35F640E416F}" dt="2025-09-24T10:12:46.154" v="784" actId="207"/>
          <ac:spMkLst>
            <pc:docMk/>
            <pc:sldMasterMk cId="72070601" sldId="2147483672"/>
            <ac:spMk id="6" creationId="{60DD4A39-F9C3-B8C9-AD17-CDEEDFB6E28B}"/>
          </ac:spMkLst>
        </pc:spChg>
        <pc:spChg chg="add mod">
          <ac:chgData name="佐藤　優祐" userId="0e6569b7-4c5f-49c8-bf53-b113ec248c66" providerId="ADAL" clId="{CB3E7AE2-F7AF-422E-88A2-F35F640E416F}" dt="2025-09-24T10:13:12.394" v="793" actId="1076"/>
          <ac:spMkLst>
            <pc:docMk/>
            <pc:sldMasterMk cId="72070601" sldId="2147483672"/>
            <ac:spMk id="7" creationId="{8BB34EF3-48CA-CC9C-738A-94C8603B291C}"/>
          </ac:spMkLst>
        </pc:spChg>
        <pc:sldLayoutChg chg="addSp modSp new mod replId">
          <pc:chgData name="佐藤　優祐" userId="0e6569b7-4c5f-49c8-bf53-b113ec248c66" providerId="ADAL" clId="{CB3E7AE2-F7AF-422E-88A2-F35F640E416F}" dt="2025-09-24T10:16:36.841" v="821" actId="2085"/>
          <pc:sldLayoutMkLst>
            <pc:docMk/>
            <pc:sldMasterMk cId="72070601" sldId="2147483660"/>
            <pc:sldLayoutMk cId="3088706852" sldId="2147483673"/>
          </pc:sldLayoutMkLst>
          <pc:spChg chg="add mod">
            <ac:chgData name="佐藤　優祐" userId="0e6569b7-4c5f-49c8-bf53-b113ec248c66" providerId="ADAL" clId="{CB3E7AE2-F7AF-422E-88A2-F35F640E416F}" dt="2025-09-24T10:16:36.841" v="821" actId="2085"/>
            <ac:spMkLst>
              <pc:docMk/>
              <pc:sldMasterMk cId="72070601" sldId="2147483660"/>
              <pc:sldLayoutMk cId="3088706852" sldId="2147483673"/>
              <ac:spMk id="7" creationId="{E155107B-3897-35F9-2929-E9EDEDDB5FA7}"/>
            </ac:spMkLst>
          </pc:spChg>
        </pc:sldLayoutChg>
        <pc:sldLayoutChg chg="modSp new mod replId">
          <pc:chgData name="佐藤　優祐" userId="0e6569b7-4c5f-49c8-bf53-b113ec248c66" providerId="ADAL" clId="{CB3E7AE2-F7AF-422E-88A2-F35F640E416F}" dt="2025-09-24T10:01:36.449" v="767" actId="14100"/>
          <pc:sldLayoutMkLst>
            <pc:docMk/>
            <pc:sldMasterMk cId="72070601" sldId="2147483660"/>
            <pc:sldLayoutMk cId="3937417168" sldId="2147483674"/>
          </pc:sldLayoutMkLst>
          <pc:spChg chg="mod">
            <ac:chgData name="佐藤　優祐" userId="0e6569b7-4c5f-49c8-bf53-b113ec248c66" providerId="ADAL" clId="{CB3E7AE2-F7AF-422E-88A2-F35F640E416F}" dt="2025-09-24T10:01:36.449" v="767" actId="14100"/>
            <ac:spMkLst>
              <pc:docMk/>
              <pc:sldMasterMk cId="72070601" sldId="2147483660"/>
              <pc:sldLayoutMk cId="3937417168" sldId="2147483674"/>
              <ac:spMk id="2" creationId="{D782E2E2-E701-3156-B565-9397060DA7D3}"/>
            </ac:spMkLst>
          </pc:spChg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3200181052" sldId="2147483675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1129423637" sldId="2147483676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2127699675" sldId="2147483677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1392741830" sldId="2147483678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2308744032" sldId="2147483679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1145861630" sldId="2147483680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609526071" sldId="2147483681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1333458212" sldId="2147483682"/>
          </pc:sldLayoutMkLst>
        </pc:sldLayoutChg>
        <pc:sldLayoutChg chg="new replId">
          <pc:chgData name="佐藤　優祐" userId="0e6569b7-4c5f-49c8-bf53-b113ec248c66" providerId="ADAL" clId="{CB3E7AE2-F7AF-422E-88A2-F35F640E416F}" dt="2025-09-24T10:00:35.459" v="764" actId="6938"/>
          <pc:sldLayoutMkLst>
            <pc:docMk/>
            <pc:sldMasterMk cId="72070601" sldId="2147483660"/>
            <pc:sldLayoutMk cId="844824270" sldId="2147483683"/>
          </pc:sldLayoutMkLst>
        </pc:sldLayoutChg>
      </pc:sldMasterChg>
    </pc:docChg>
  </pc:docChgLst>
  <pc:docChgLst>
    <pc:chgData name="小橋　音德" userId="47af4c3b-388f-4892-a1ba-a0e12e4530ed" providerId="ADAL" clId="{85263328-D4D4-5B8A-BF5C-730534EC61DE}"/>
    <pc:docChg chg="custSel addSld modSld">
      <pc:chgData name="小橋　音德" userId="47af4c3b-388f-4892-a1ba-a0e12e4530ed" providerId="ADAL" clId="{85263328-D4D4-5B8A-BF5C-730534EC61DE}" dt="2025-09-25T13:26:11.250" v="40" actId="1076"/>
      <pc:docMkLst>
        <pc:docMk/>
      </pc:docMkLst>
      <pc:sldChg chg="modSp mod">
        <pc:chgData name="小橋　音德" userId="47af4c3b-388f-4892-a1ba-a0e12e4530ed" providerId="ADAL" clId="{85263328-D4D4-5B8A-BF5C-730534EC61DE}" dt="2025-09-25T12:09:59.939" v="27" actId="20577"/>
        <pc:sldMkLst>
          <pc:docMk/>
          <pc:sldMk cId="554390268" sldId="256"/>
        </pc:sldMkLst>
        <pc:spChg chg="mod">
          <ac:chgData name="小橋　音德" userId="47af4c3b-388f-4892-a1ba-a0e12e4530ed" providerId="ADAL" clId="{85263328-D4D4-5B8A-BF5C-730534EC61DE}" dt="2025-09-25T12:09:59.939" v="27" actId="20577"/>
          <ac:spMkLst>
            <pc:docMk/>
            <pc:sldMk cId="554390268" sldId="256"/>
            <ac:spMk id="2" creationId="{7FAAD93E-312C-3126-2D39-EF9E2861BF6A}"/>
          </ac:spMkLst>
        </pc:spChg>
      </pc:sldChg>
      <pc:sldChg chg="mod modShow">
        <pc:chgData name="小橋　音德" userId="47af4c3b-388f-4892-a1ba-a0e12e4530ed" providerId="ADAL" clId="{85263328-D4D4-5B8A-BF5C-730534EC61DE}" dt="2025-09-25T12:08:58.047" v="1" actId="729"/>
        <pc:sldMkLst>
          <pc:docMk/>
          <pc:sldMk cId="4157517007" sldId="259"/>
        </pc:sldMkLst>
      </pc:sldChg>
      <pc:sldChg chg="mod modShow">
        <pc:chgData name="小橋　音德" userId="47af4c3b-388f-4892-a1ba-a0e12e4530ed" providerId="ADAL" clId="{85263328-D4D4-5B8A-BF5C-730534EC61DE}" dt="2025-09-25T12:09:02.498" v="2" actId="729"/>
        <pc:sldMkLst>
          <pc:docMk/>
          <pc:sldMk cId="353718517" sldId="260"/>
        </pc:sldMkLst>
      </pc:sldChg>
      <pc:sldChg chg="mod modShow">
        <pc:chgData name="小橋　音德" userId="47af4c3b-388f-4892-a1ba-a0e12e4530ed" providerId="ADAL" clId="{85263328-D4D4-5B8A-BF5C-730534EC61DE}" dt="2025-09-25T12:03:23.929" v="0" actId="729"/>
        <pc:sldMkLst>
          <pc:docMk/>
          <pc:sldMk cId="4140732108" sldId="263"/>
        </pc:sldMkLst>
      </pc:sldChg>
      <pc:sldChg chg="addSp delSp modSp add mod">
        <pc:chgData name="小橋　音德" userId="47af4c3b-388f-4892-a1ba-a0e12e4530ed" providerId="ADAL" clId="{85263328-D4D4-5B8A-BF5C-730534EC61DE}" dt="2025-09-25T13:23:23.141" v="32" actId="1076"/>
        <pc:sldMkLst>
          <pc:docMk/>
          <pc:sldMk cId="1319919071" sldId="270"/>
        </pc:sldMkLst>
        <pc:picChg chg="del">
          <ac:chgData name="小橋　音德" userId="47af4c3b-388f-4892-a1ba-a0e12e4530ed" providerId="ADAL" clId="{85263328-D4D4-5B8A-BF5C-730534EC61DE}" dt="2025-09-25T13:23:13.372" v="29" actId="478"/>
          <ac:picMkLst>
            <pc:docMk/>
            <pc:sldMk cId="1319919071" sldId="270"/>
            <ac:picMk id="6" creationId="{322786BA-EFD1-79E8-9CB5-C0273DD0325B}"/>
          </ac:picMkLst>
        </pc:picChg>
        <pc:picChg chg="add mod">
          <ac:chgData name="小橋　音德" userId="47af4c3b-388f-4892-a1ba-a0e12e4530ed" providerId="ADAL" clId="{85263328-D4D4-5B8A-BF5C-730534EC61DE}" dt="2025-09-25T13:23:23.141" v="32" actId="1076"/>
          <ac:picMkLst>
            <pc:docMk/>
            <pc:sldMk cId="1319919071" sldId="270"/>
            <ac:picMk id="1026" creationId="{C29295B0-563E-4DC0-66A1-D89914551916}"/>
          </ac:picMkLst>
        </pc:picChg>
      </pc:sldChg>
      <pc:sldChg chg="addSp delSp modSp add">
        <pc:chgData name="小橋　音德" userId="47af4c3b-388f-4892-a1ba-a0e12e4530ed" providerId="ADAL" clId="{85263328-D4D4-5B8A-BF5C-730534EC61DE}" dt="2025-09-25T13:26:11.250" v="40" actId="1076"/>
        <pc:sldMkLst>
          <pc:docMk/>
          <pc:sldMk cId="3097534842" sldId="271"/>
        </pc:sldMkLst>
        <pc:picChg chg="del">
          <ac:chgData name="小橋　音德" userId="47af4c3b-388f-4892-a1ba-a0e12e4530ed" providerId="ADAL" clId="{85263328-D4D4-5B8A-BF5C-730534EC61DE}" dt="2025-09-25T13:25:55.837" v="34" actId="478"/>
          <ac:picMkLst>
            <pc:docMk/>
            <pc:sldMk cId="3097534842" sldId="271"/>
            <ac:picMk id="1026" creationId="{0BFA661E-2641-A00A-843A-0140343EC29F}"/>
          </ac:picMkLst>
        </pc:picChg>
        <pc:picChg chg="add mod">
          <ac:chgData name="小橋　音德" userId="47af4c3b-388f-4892-a1ba-a0e12e4530ed" providerId="ADAL" clId="{85263328-D4D4-5B8A-BF5C-730534EC61DE}" dt="2025-09-25T13:26:11.250" v="40" actId="1076"/>
          <ac:picMkLst>
            <pc:docMk/>
            <pc:sldMk cId="3097534842" sldId="271"/>
            <ac:picMk id="3074" creationId="{3DC8C473-7493-1FDA-ADC2-3B04DCD0E7D8}"/>
          </ac:picMkLst>
        </pc:picChg>
      </pc:sldChg>
    </pc:docChg>
  </pc:docChgLst>
  <pc:docChgLst>
    <pc:chgData name="小林　丈琉" userId="S::m25c1020.ems@mso.u-toyama.ac.jp::665def73-c70b-4093-87ca-a38c8cf87ce7" providerId="AD" clId="Web-{0F3D0566-A0E6-9515-C15E-C808133FAE17}"/>
    <pc:docChg chg="modSld">
      <pc:chgData name="小林　丈琉" userId="S::m25c1020.ems@mso.u-toyama.ac.jp::665def73-c70b-4093-87ca-a38c8cf87ce7" providerId="AD" clId="Web-{0F3D0566-A0E6-9515-C15E-C808133FAE17}" dt="2025-09-25T10:41:22.697" v="53" actId="1076"/>
      <pc:docMkLst>
        <pc:docMk/>
      </pc:docMkLst>
      <pc:sldChg chg="addSp delSp modSp mod setBg">
        <pc:chgData name="小林　丈琉" userId="S::m25c1020.ems@mso.u-toyama.ac.jp::665def73-c70b-4093-87ca-a38c8cf87ce7" providerId="AD" clId="Web-{0F3D0566-A0E6-9515-C15E-C808133FAE17}" dt="2025-09-25T10:41:22.697" v="53" actId="1076"/>
        <pc:sldMkLst>
          <pc:docMk/>
          <pc:sldMk cId="1203692575" sldId="267"/>
        </pc:sldMkLst>
        <pc:spChg chg="mod">
          <ac:chgData name="小林　丈琉" userId="S::m25c1020.ems@mso.u-toyama.ac.jp::665def73-c70b-4093-87ca-a38c8cf87ce7" providerId="AD" clId="Web-{0F3D0566-A0E6-9515-C15E-C808133FAE17}" dt="2025-09-25T10:30:56.729" v="8"/>
          <ac:spMkLst>
            <pc:docMk/>
            <pc:sldMk cId="1203692575" sldId="267"/>
            <ac:spMk id="2" creationId="{B7CA72A2-DA78-FDD3-DD95-8126D362B2F9}"/>
          </ac:spMkLst>
        </pc:spChg>
        <pc:spChg chg="mod">
          <ac:chgData name="小林　丈琉" userId="S::m25c1020.ems@mso.u-toyama.ac.jp::665def73-c70b-4093-87ca-a38c8cf87ce7" providerId="AD" clId="Web-{0F3D0566-A0E6-9515-C15E-C808133FAE17}" dt="2025-09-25T10:30:56.729" v="8"/>
          <ac:spMkLst>
            <pc:docMk/>
            <pc:sldMk cId="1203692575" sldId="267"/>
            <ac:spMk id="3" creationId="{B9DA673A-41DB-BFBD-D794-F002B9E160AF}"/>
          </ac:spMkLst>
        </pc:spChg>
        <pc:spChg chg="add">
          <ac:chgData name="小林　丈琉" userId="S::m25c1020.ems@mso.u-toyama.ac.jp::665def73-c70b-4093-87ca-a38c8cf87ce7" providerId="AD" clId="Web-{0F3D0566-A0E6-9515-C15E-C808133FAE17}" dt="2025-09-25T10:30:56.729" v="8"/>
          <ac:spMkLst>
            <pc:docMk/>
            <pc:sldMk cId="1203692575" sldId="267"/>
            <ac:spMk id="10" creationId="{1A95671B-3CC6-4792-9114-B74FAEA224E6}"/>
          </ac:spMkLst>
        </pc:spChg>
        <pc:picChg chg="add del mod">
          <ac:chgData name="小林　丈琉" userId="S::m25c1020.ems@mso.u-toyama.ac.jp::665def73-c70b-4093-87ca-a38c8cf87ce7" providerId="AD" clId="Web-{0F3D0566-A0E6-9515-C15E-C808133FAE17}" dt="2025-09-25T10:30:29.399" v="6"/>
          <ac:picMkLst>
            <pc:docMk/>
            <pc:sldMk cId="1203692575" sldId="267"/>
            <ac:picMk id="4" creationId="{6831B2FF-B237-E252-AE91-374EB654BB6D}"/>
          </ac:picMkLst>
        </pc:picChg>
        <pc:picChg chg="add del mod">
          <ac:chgData name="小林　丈琉" userId="S::m25c1020.ems@mso.u-toyama.ac.jp::665def73-c70b-4093-87ca-a38c8cf87ce7" providerId="AD" clId="Web-{0F3D0566-A0E6-9515-C15E-C808133FAE17}" dt="2025-09-25T10:34:35.782" v="9"/>
          <ac:picMkLst>
            <pc:docMk/>
            <pc:sldMk cId="1203692575" sldId="267"/>
            <ac:picMk id="5" creationId="{243733AE-C8A4-FB4E-0B0D-74EF66D8A584}"/>
          </ac:picMkLst>
        </pc:picChg>
        <pc:picChg chg="add del mod">
          <ac:chgData name="小林　丈琉" userId="S::m25c1020.ems@mso.u-toyama.ac.jp::665def73-c70b-4093-87ca-a38c8cf87ce7" providerId="AD" clId="Web-{0F3D0566-A0E6-9515-C15E-C808133FAE17}" dt="2025-09-25T10:40:43.181" v="31"/>
          <ac:picMkLst>
            <pc:docMk/>
            <pc:sldMk cId="1203692575" sldId="267"/>
            <ac:picMk id="6" creationId="{693EFEE2-2E3D-D765-3EBE-FECCF79B3729}"/>
          </ac:picMkLst>
        </pc:picChg>
        <pc:picChg chg="add mod">
          <ac:chgData name="小林　丈琉" userId="S::m25c1020.ems@mso.u-toyama.ac.jp::665def73-c70b-4093-87ca-a38c8cf87ce7" providerId="AD" clId="Web-{0F3D0566-A0E6-9515-C15E-C808133FAE17}" dt="2025-09-25T10:41:22.697" v="53" actId="1076"/>
          <ac:picMkLst>
            <pc:docMk/>
            <pc:sldMk cId="1203692575" sldId="267"/>
            <ac:picMk id="7" creationId="{A5A9063C-498F-37F7-899E-CAD1EA8DB8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5E65A-EE41-4DDF-B1C3-448C82901E4E}" type="datetimeFigureOut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5FEB3-2F23-48D3-B89A-26C122F9F8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035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FEB3-2F23-48D3-B89A-26C122F9F87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4979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FB29B-58C2-7388-657D-899A8A253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43CA707-95B0-FED2-5535-615D5E16E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2F4C84A-F794-EE08-7001-7652375D60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8BBD6A-B985-1EEA-3FE1-0E2B399532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FEB3-2F23-48D3-B89A-26C122F9F87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58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C57C2-99B9-401A-63CE-1C783E3F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6783F21-C5C9-21B9-CAAA-5B9E62DB6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E171408-D2D6-5103-7AAC-6EBCB7BD9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3034E3-73AA-5084-3397-F683A2C1E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FEB3-2F23-48D3-B89A-26C122F9F87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90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FEB3-2F23-48D3-B89A-26C122F9F87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97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9CECD0-1920-C761-80C1-64267B887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4FCC533-F5A4-9B26-560A-F8A625ED0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7A4076-159E-1413-2D40-AE447606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B46BB0-7548-4E85-9A54-0F5F8DFB40BD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7EA1BC0-12F2-0E84-A679-D517338B3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56FA385-CF66-301F-9183-47A5A63B1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870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21A61A-C514-EB03-03B2-5C2CFD8D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D744C3-E237-1497-80FF-D231657E2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FC657B1-86A4-F7B5-B929-1402B8F8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14B40-5E49-4CC0-9C8D-C021745528DA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6AC1BC-DF7A-816D-42D5-B8B49FD9D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BFFBCB-00AE-8F1B-7562-3AC7061C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345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C38E1C1-601F-3F76-D9D5-153912ED51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BCD724-A1EB-8072-063B-820DEA9A3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2A409C-DDD4-831A-8491-CC1FF986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FF1947C-FB6D-4FAC-A235-D4C5D350953E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E4F93AB-478D-D2DF-E230-4EA0F2DE6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047B59-514D-D9C4-9D88-C0B91EAB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82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82E2E2-E701-3156-B565-9397060D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93650CC-386F-43F3-1F80-B98BD7A32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6935FE-1B1D-EFC3-19E6-CD0A4C24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5EE108-DBC9-47C6-9CAB-7A17DDD5A299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DA2872-F268-21CA-D638-8355F1E8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A1E5BA-81FD-27E1-E41D-C8CB49D4F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417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1EC53C-F773-82CC-2644-30F35A66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5A50687-8CF9-0AC7-39E7-DCA7275D0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A3E2E5-BF37-0668-2F05-8C7420E8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DF1CE-746C-4CBD-B04C-6838EA3E9BD4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B3A326-C3B2-D7E3-28F6-30D06C5B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C271CF-47D7-E974-9CAB-4E168551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18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DF50B4-5F00-B146-6683-4E9A970A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9C5E06-55AA-1B11-C4E6-54E7F8576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9F4222-93E4-3B48-5815-8AFCF26B3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ACFBB7D-977B-F2BC-A029-782654A500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BF62F7-9F0A-4C5F-99B9-F6F37EB153E8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5ADC539-6EA0-0226-E7C6-75535A15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0F04B7-4320-E204-3E7F-CF24C360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42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F4A554-0472-9071-A0FD-AA00B000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29B738-1636-C321-9805-AE5459B9C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575420B-AF3C-5DAB-FE1F-1D72C4BD6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A217190-AEF8-DA0A-4DE3-63BE36FA1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56CBF26-2216-136E-4659-E57B2CC73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4897DC5-ECEA-E372-0904-6159D589B1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10946E6-935E-4B9F-A256-16E0D995BAF9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F94CE3-5F7F-FA17-D881-E28779C1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CF448DC-DA2C-D5FE-FCE9-441FE6FF5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7699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396391-8258-E012-8BCD-7010A8356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47E76F1-23DF-4814-94B1-9320153E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358FAA1-F1E0-41B7-9867-CBB47BE7EE44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B0D3132-4A67-B6F2-1DAE-41E7D22C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DC7C252-04BD-278D-505B-5638CAF4B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741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BA1671F-2858-4E54-1F7C-35E94406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7F1D90-4083-4B88-8918-2314112C97F1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BE0D67B-9A69-01EC-9539-5507A6CB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33BC23-0B10-32A6-A290-8EB81B2C4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744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956ABD-7758-3D5B-2D7F-7124A561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6AF9968-BA74-9FC7-0298-809DAA925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19EC33C-B296-C745-3A24-75DA02091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681FAF-BEE1-DE33-9341-0DCA822115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DDB649-74A8-4657-A636-469D788F1610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10B8A5-BB07-5657-3783-34FF267A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98E03C7-C48A-08A3-60A8-5730CF18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861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BD6D84-9951-6F6A-34BE-DA7348349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5ECD66-38BA-FAFF-62E2-6DB2B28B9F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A1E0E9-24C5-1D13-00F6-407DB41EE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420622B-3E6A-B7D9-2F72-988FA162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279B6F-1D4C-4EF3-B1C3-F69A6D8AAAFF}" type="datetime1">
              <a:rPr kumimoji="1" lang="ja-JP" altLang="en-US" smtClean="0"/>
              <a:t>2025/9/25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5102652-ABA3-34A9-BBA8-2BF544BE7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6497E42-8BD2-2A27-D819-020805EF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52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CED7821-D31D-935D-DE40-9F11849CA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74" y="365126"/>
            <a:ext cx="11646568" cy="757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1E9519-8B88-EAB7-BADE-A31F384ED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674" y="1379621"/>
            <a:ext cx="11646568" cy="4797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C59AF6-4A2F-69E1-3BA2-69067FEA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6673" y="6341144"/>
            <a:ext cx="11646569" cy="444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en-US" altLang="ja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0DD4A39-F9C3-B8C9-AD17-CDEEDFB6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49940" y="258144"/>
            <a:ext cx="6561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9008B34F-F0E6-498D-849F-C3D977AF83E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BB34EF3-48CA-CC9C-738A-94C8603B291C}"/>
              </a:ext>
            </a:extLst>
          </p:cNvPr>
          <p:cNvSpPr txBox="1"/>
          <p:nvPr userDrawn="1"/>
        </p:nvSpPr>
        <p:spPr>
          <a:xfrm>
            <a:off x="11481981" y="378912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>
                <a:latin typeface="+mn-ea"/>
                <a:ea typeface="+mn-ea"/>
              </a:rPr>
              <a:t>/ 12</a:t>
            </a:r>
            <a:endParaRPr kumimoji="1" lang="ja-JP" altLang="en-US" sz="20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70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lnSpc>
          <a:spcPct val="13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just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AAD93E-312C-3126-2D39-EF9E2861B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624234"/>
          </a:xfrm>
        </p:spPr>
        <p:txBody>
          <a:bodyPr/>
          <a:lstStyle/>
          <a:p>
            <a:r>
              <a:rPr lang="ja-JP" altLang="en-US"/>
              <a:t>日記補完</a:t>
            </a:r>
            <a:r>
              <a:rPr lang="en-US" altLang="ja-JP"/>
              <a:t>AI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C9E0C3-F50F-B4DF-D4A6-456223FE4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547" y="4395538"/>
            <a:ext cx="5662863" cy="2226718"/>
          </a:xfrm>
        </p:spPr>
        <p:txBody>
          <a:bodyPr>
            <a:noAutofit/>
          </a:bodyPr>
          <a:lstStyle/>
          <a:p>
            <a:r>
              <a:rPr kumimoji="1" lang="en-US" altLang="ja-JP" sz="3200"/>
              <a:t>225C1019	</a:t>
            </a:r>
            <a:r>
              <a:rPr lang="ja-JP" altLang="en-US" sz="3200"/>
              <a:t>小橋 音德</a:t>
            </a:r>
            <a:endParaRPr kumimoji="1" lang="en-US" altLang="ja-JP" sz="3200"/>
          </a:p>
          <a:p>
            <a:r>
              <a:rPr lang="en-US" altLang="ja-JP" sz="3200"/>
              <a:t>225C1020	</a:t>
            </a:r>
            <a:r>
              <a:rPr lang="ja-JP" altLang="en-US" sz="3200"/>
              <a:t>小林 丈琉</a:t>
            </a:r>
            <a:endParaRPr lang="en-US" altLang="ja-JP" sz="3200"/>
          </a:p>
          <a:p>
            <a:r>
              <a:rPr kumimoji="1" lang="en-US" altLang="ja-JP" sz="3200"/>
              <a:t>225C1022	</a:t>
            </a:r>
            <a:r>
              <a:rPr kumimoji="1" lang="ja-JP" altLang="en-US" sz="3200"/>
              <a:t>佐藤 優祐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E2879F7-5759-4383-E6D7-E9D42807DFB2}"/>
              </a:ext>
            </a:extLst>
          </p:cNvPr>
          <p:cNvSpPr txBox="1"/>
          <p:nvPr/>
        </p:nvSpPr>
        <p:spPr>
          <a:xfrm>
            <a:off x="705717" y="4892039"/>
            <a:ext cx="55988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3200"/>
              <a:t>生成</a:t>
            </a:r>
            <a:r>
              <a:rPr lang="en-US" altLang="ja-JP" sz="3200"/>
              <a:t>AI</a:t>
            </a:r>
            <a:r>
              <a:rPr lang="ja-JP" altLang="en-US" sz="3200"/>
              <a:t>基礎とビジネス応用</a:t>
            </a:r>
            <a:endParaRPr lang="en-US" altLang="ja-JP" sz="32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03A98BC-3782-3E84-AFD6-5F82359D6FF1}"/>
              </a:ext>
            </a:extLst>
          </p:cNvPr>
          <p:cNvSpPr txBox="1"/>
          <p:nvPr/>
        </p:nvSpPr>
        <p:spPr>
          <a:xfrm>
            <a:off x="1186983" y="5735637"/>
            <a:ext cx="42833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/>
              <a:t>2025</a:t>
            </a:r>
            <a:r>
              <a:rPr lang="ja-JP" altLang="en-US" sz="3200"/>
              <a:t>年</a:t>
            </a:r>
            <a:r>
              <a:rPr lang="en-US" altLang="ja-JP" sz="3200"/>
              <a:t>9</a:t>
            </a:r>
            <a:r>
              <a:rPr lang="ja-JP" altLang="en-US" sz="3200"/>
              <a:t>月</a:t>
            </a:r>
            <a:r>
              <a:rPr lang="en-US" altLang="ja-JP" sz="3200"/>
              <a:t>26</a:t>
            </a:r>
            <a:r>
              <a:rPr lang="ja-JP" altLang="en-US" sz="3200"/>
              <a:t>日（金）</a:t>
            </a:r>
            <a:endParaRPr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55439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4350A1-1611-F46A-183C-3A12475F4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Sprint Review</a:t>
            </a:r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44A606C0-5CB4-507C-87A4-A171F25A6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269" y="1989674"/>
            <a:ext cx="10963672" cy="4375610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BC5610-7B47-6FE1-DE56-7FF62BBE1989}"/>
              </a:ext>
            </a:extLst>
          </p:cNvPr>
          <p:cNvSpPr txBox="1"/>
          <p:nvPr/>
        </p:nvSpPr>
        <p:spPr>
          <a:xfrm>
            <a:off x="184969" y="1197203"/>
            <a:ext cx="11718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埋め込み次元：</a:t>
            </a:r>
            <a:r>
              <a:rPr lang="en-US" altLang="ja-JP" sz="2800"/>
              <a:t>384</a:t>
            </a:r>
            <a:r>
              <a:rPr lang="ja-JP" altLang="en-US" sz="2800"/>
              <a:t>、検索文書数（</a:t>
            </a:r>
            <a:r>
              <a:rPr lang="en-US" altLang="ja-JP" sz="2800"/>
              <a:t>TOP_K</a:t>
            </a:r>
            <a:r>
              <a:rPr lang="ja-JP" altLang="en-US" sz="2800"/>
              <a:t>）：</a:t>
            </a:r>
            <a:r>
              <a:rPr lang="en-US" altLang="ja-JP" sz="2800"/>
              <a:t>3</a:t>
            </a:r>
            <a:r>
              <a:rPr lang="ja-JP" altLang="en-US" sz="2800"/>
              <a:t>、生成長：</a:t>
            </a:r>
            <a:r>
              <a:rPr lang="en-US" altLang="ja-JP" sz="2800"/>
              <a:t>128</a:t>
            </a:r>
            <a:r>
              <a:rPr lang="ja-JP" altLang="en-US" sz="2800"/>
              <a:t>トークン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EB2427A3-7BAD-5381-739C-85AE9DDB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40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F968E-0BF7-490D-97D9-D476498D5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/>
              <a:t>Sprint Review</a:t>
            </a:r>
            <a:endParaRPr kumimoji="1" lang="ja-JP" altLang="en-US"/>
          </a:p>
        </p:txBody>
      </p:sp>
      <p:pic>
        <p:nvPicPr>
          <p:cNvPr id="9" name="コンテンツ プレースホルダー 8" descr="テキスト, 手紙&#10;&#10;AI 生成コンテンツは誤りを含む可能性があります。">
            <a:extLst>
              <a:ext uri="{FF2B5EF4-FFF2-40B4-BE49-F238E27FC236}">
                <a16:creationId xmlns:a16="http://schemas.microsoft.com/office/drawing/2014/main" id="{984E2207-27F1-1FBF-5050-ED92AA397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83" y="1880770"/>
            <a:ext cx="9680750" cy="4833470"/>
          </a:xfr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8A94BC-2C7C-3CA9-7505-EF61122EAE2C}"/>
              </a:ext>
            </a:extLst>
          </p:cNvPr>
          <p:cNvSpPr txBox="1"/>
          <p:nvPr/>
        </p:nvSpPr>
        <p:spPr>
          <a:xfrm>
            <a:off x="184969" y="1197203"/>
            <a:ext cx="11718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/>
              <a:t>埋め込み次元：</a:t>
            </a:r>
            <a:r>
              <a:rPr lang="en-US" altLang="ja-JP" sz="2800"/>
              <a:t>768</a:t>
            </a:r>
            <a:r>
              <a:rPr lang="ja-JP" altLang="en-US" sz="2800"/>
              <a:t>、検索文書数（</a:t>
            </a:r>
            <a:r>
              <a:rPr lang="en-US" altLang="ja-JP" sz="2800"/>
              <a:t>TOP_K</a:t>
            </a:r>
            <a:r>
              <a:rPr lang="ja-JP" altLang="en-US" sz="2800"/>
              <a:t>）：</a:t>
            </a:r>
            <a:r>
              <a:rPr lang="en-US" altLang="ja-JP" sz="2800"/>
              <a:t>5</a:t>
            </a:r>
            <a:r>
              <a:rPr lang="ja-JP" altLang="en-US" sz="2800"/>
              <a:t>、生成長：</a:t>
            </a:r>
            <a:r>
              <a:rPr lang="en-US" altLang="ja-JP" sz="2800"/>
              <a:t>256</a:t>
            </a:r>
            <a:r>
              <a:rPr lang="ja-JP" altLang="en-US" sz="2800"/>
              <a:t>トークン</a:t>
            </a:r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02CBED99-74C6-CACF-AC7A-7B3998047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793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D-4322-C886-4FD7-BA6084FE9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34C805-F231-F5F8-0172-C85C3FAC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>
                <a:ea typeface="游ゴシック"/>
              </a:rPr>
              <a:t>クロちゃん風日記補完</a:t>
            </a:r>
            <a:endParaRPr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73F061-C6F2-95E5-7CCC-D70AFFBC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3237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8F046-E627-02B4-418E-B9B5E130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36D8FB17-F146-8B01-5556-A592B33379EF}"/>
              </a:ext>
            </a:extLst>
          </p:cNvPr>
          <p:cNvSpPr/>
          <p:nvPr/>
        </p:nvSpPr>
        <p:spPr>
          <a:xfrm>
            <a:off x="462737" y="3869616"/>
            <a:ext cx="2293257" cy="224699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E13B7DFF-1D4B-3E88-2DA4-B57FAA77EC85}"/>
              </a:ext>
            </a:extLst>
          </p:cNvPr>
          <p:cNvSpPr/>
          <p:nvPr/>
        </p:nvSpPr>
        <p:spPr>
          <a:xfrm>
            <a:off x="462738" y="1287869"/>
            <a:ext cx="2293257" cy="224699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E3564A5-C12E-E52A-35FE-37331F0D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ペルソナ定義（</a:t>
            </a:r>
            <a:r>
              <a:rPr lang="en-US" altLang="ja-JP"/>
              <a:t>Business Analyst</a:t>
            </a:r>
            <a:r>
              <a:rPr lang="ja-JP" altLang="en-US"/>
              <a:t>）</a:t>
            </a:r>
            <a:endParaRPr kumimoji="1" lang="ja-JP" altLang="en-US"/>
          </a:p>
        </p:txBody>
      </p:sp>
      <p:pic>
        <p:nvPicPr>
          <p:cNvPr id="5" name="コンテンツ プレースホルダー 4" descr="少年の顔&#10;&#10;AI 生成コンテンツは誤りを含む可能性があります。">
            <a:extLst>
              <a:ext uri="{FF2B5EF4-FFF2-40B4-BE49-F238E27FC236}">
                <a16:creationId xmlns:a16="http://schemas.microsoft.com/office/drawing/2014/main" id="{0ED87D12-1660-C7AD-C883-59A180E6C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36" y="1527988"/>
            <a:ext cx="1311969" cy="1779969"/>
          </a:xfr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22436A-6D19-B48E-C0BB-AAD8DBD7D470}"/>
              </a:ext>
            </a:extLst>
          </p:cNvPr>
          <p:cNvSpPr txBox="1"/>
          <p:nvPr/>
        </p:nvSpPr>
        <p:spPr>
          <a:xfrm>
            <a:off x="3076836" y="1287869"/>
            <a:ext cx="8652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年齢　</a:t>
            </a:r>
            <a:r>
              <a:rPr kumimoji="1" lang="en-US" altLang="ja-JP"/>
              <a:t>22</a:t>
            </a:r>
          </a:p>
          <a:p>
            <a:r>
              <a:rPr lang="ja-JP" altLang="en-US"/>
              <a:t>職業　大学院生</a:t>
            </a:r>
            <a:endParaRPr lang="en-US" altLang="ja-JP"/>
          </a:p>
          <a:p>
            <a:r>
              <a:rPr lang="ja-JP" altLang="en-US" b="1"/>
              <a:t>価値観・パーソナリティ</a:t>
            </a:r>
            <a:r>
              <a:rPr lang="ja-JP" altLang="en-US"/>
              <a:t>：論理的かつ几帳面で、知的探求心が強く、記録の正確さと一貫性を重視する。</a:t>
            </a:r>
          </a:p>
          <a:p>
            <a:r>
              <a:rPr lang="ja-JP" altLang="en-US" b="1"/>
              <a:t>利用動機</a:t>
            </a:r>
            <a:r>
              <a:rPr lang="ja-JP" altLang="en-US"/>
              <a:t>：抜け落ちた研究ノートや思考プロセスを補完し、知識の連続性を維持したい。</a:t>
            </a:r>
          </a:p>
          <a:p>
            <a:r>
              <a:rPr lang="ja-JP" altLang="en-US" b="1"/>
              <a:t>日記に求めること</a:t>
            </a:r>
            <a:r>
              <a:rPr lang="ja-JP" altLang="en-US"/>
              <a:t>：研究活動や</a:t>
            </a:r>
            <a:r>
              <a:rPr lang="ja-JP" altLang="en-US">
                <a:highlight>
                  <a:srgbClr val="FFFF00"/>
                </a:highlight>
              </a:rPr>
              <a:t>日常の思考を体系的に振り返り</a:t>
            </a:r>
            <a:r>
              <a:rPr lang="ja-JP" altLang="en-US"/>
              <a:t>、学術的・自己成長の資料として活用できること。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1820FD3-37BB-7761-0C5E-EDB40A86B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36" y="4126176"/>
            <a:ext cx="1317745" cy="173387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21416BB-EC9E-1736-28AC-4EF8036D4FD2}"/>
              </a:ext>
            </a:extLst>
          </p:cNvPr>
          <p:cNvSpPr txBox="1"/>
          <p:nvPr/>
        </p:nvSpPr>
        <p:spPr>
          <a:xfrm>
            <a:off x="3076836" y="3869616"/>
            <a:ext cx="8652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年齢　</a:t>
            </a:r>
            <a:r>
              <a:rPr lang="en-US" altLang="ja-JP"/>
              <a:t>45</a:t>
            </a:r>
            <a:endParaRPr kumimoji="1" lang="en-US" altLang="ja-JP"/>
          </a:p>
          <a:p>
            <a:r>
              <a:rPr lang="ja-JP" altLang="en-US"/>
              <a:t>職業　子育て世代</a:t>
            </a:r>
            <a:endParaRPr lang="en-US" altLang="ja-JP"/>
          </a:p>
          <a:p>
            <a:r>
              <a:rPr lang="ja-JP" altLang="en-US" b="1"/>
              <a:t>価値観・パーソナリティ</a:t>
            </a:r>
            <a:r>
              <a:rPr lang="ja-JP" altLang="en-US"/>
              <a:t>：家族や自身の心身の安定を大切にし、感情の揺らぎや日常の小さな幸せを丁寧に記録したい。</a:t>
            </a:r>
          </a:p>
          <a:p>
            <a:r>
              <a:rPr lang="ja-JP" altLang="en-US" b="1"/>
              <a:t>利用動機</a:t>
            </a:r>
            <a:r>
              <a:rPr lang="ja-JP" altLang="en-US"/>
              <a:t>：</a:t>
            </a:r>
            <a:r>
              <a:rPr lang="ja-JP" altLang="en-US">
                <a:highlight>
                  <a:srgbClr val="FFFF00"/>
                </a:highlight>
              </a:rPr>
              <a:t>忙しさで書けなかった日を補間</a:t>
            </a:r>
            <a:r>
              <a:rPr lang="ja-JP" altLang="en-US"/>
              <a:t>して「欠けのないライフログ」を残し、心の安心感を得たい。</a:t>
            </a:r>
          </a:p>
          <a:p>
            <a:r>
              <a:rPr lang="ja-JP" altLang="en-US" b="1"/>
              <a:t>日記に求めること</a:t>
            </a:r>
            <a:r>
              <a:rPr lang="ja-JP" altLang="en-US"/>
              <a:t>：自分や家族の人生を温かく記録し、後から見返して充足感や思い出を感じられること。</a:t>
            </a: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C62B32E3-6D01-F940-A601-FFA1E332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ACCFB-6968-8EE7-85E6-33733068C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図 30" descr="画像が生成されました">
            <a:extLst>
              <a:ext uri="{FF2B5EF4-FFF2-40B4-BE49-F238E27FC236}">
                <a16:creationId xmlns:a16="http://schemas.microsoft.com/office/drawing/2014/main" id="{37ABDA43-DA7F-738E-6E12-964D8E0E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3" t="2593" r="51852" b="51296"/>
          <a:stretch>
            <a:fillRect/>
          </a:stretch>
        </p:blipFill>
        <p:spPr bwMode="auto">
          <a:xfrm>
            <a:off x="757442" y="1340791"/>
            <a:ext cx="2311808" cy="2340001"/>
          </a:xfrm>
          <a:custGeom>
            <a:avLst/>
            <a:gdLst>
              <a:gd name="connsiteX0" fmla="*/ 0 w 3124200"/>
              <a:gd name="connsiteY0" fmla="*/ 0 h 3162300"/>
              <a:gd name="connsiteX1" fmla="*/ 3124200 w 3124200"/>
              <a:gd name="connsiteY1" fmla="*/ 0 h 3162300"/>
              <a:gd name="connsiteX2" fmla="*/ 3124200 w 3124200"/>
              <a:gd name="connsiteY2" fmla="*/ 3162300 h 3162300"/>
              <a:gd name="connsiteX3" fmla="*/ 0 w 3124200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3162300">
                <a:moveTo>
                  <a:pt x="0" y="0"/>
                </a:moveTo>
                <a:lnTo>
                  <a:pt x="3124200" y="0"/>
                </a:lnTo>
                <a:lnTo>
                  <a:pt x="3124200" y="3162300"/>
                </a:lnTo>
                <a:lnTo>
                  <a:pt x="0" y="31623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図 2050" descr="画像が生成されました">
            <a:extLst>
              <a:ext uri="{FF2B5EF4-FFF2-40B4-BE49-F238E27FC236}">
                <a16:creationId xmlns:a16="http://schemas.microsoft.com/office/drawing/2014/main" id="{8462B3E5-5B9D-D06A-661C-69736F3DE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67" t="2593" r="2778" b="51296"/>
          <a:stretch>
            <a:fillRect/>
          </a:stretch>
        </p:blipFill>
        <p:spPr bwMode="auto">
          <a:xfrm>
            <a:off x="6359296" y="1340790"/>
            <a:ext cx="2311808" cy="2340001"/>
          </a:xfrm>
          <a:custGeom>
            <a:avLst/>
            <a:gdLst>
              <a:gd name="connsiteX0" fmla="*/ 0 w 3124200"/>
              <a:gd name="connsiteY0" fmla="*/ 0 h 3162300"/>
              <a:gd name="connsiteX1" fmla="*/ 3124200 w 3124200"/>
              <a:gd name="connsiteY1" fmla="*/ 0 h 3162300"/>
              <a:gd name="connsiteX2" fmla="*/ 3124200 w 3124200"/>
              <a:gd name="connsiteY2" fmla="*/ 3162300 h 3162300"/>
              <a:gd name="connsiteX3" fmla="*/ 0 w 3124200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3162300">
                <a:moveTo>
                  <a:pt x="0" y="0"/>
                </a:moveTo>
                <a:lnTo>
                  <a:pt x="3124200" y="0"/>
                </a:lnTo>
                <a:lnTo>
                  <a:pt x="3124200" y="3162300"/>
                </a:lnTo>
                <a:lnTo>
                  <a:pt x="0" y="31623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図 2053" descr="画像が生成されました">
            <a:extLst>
              <a:ext uri="{FF2B5EF4-FFF2-40B4-BE49-F238E27FC236}">
                <a16:creationId xmlns:a16="http://schemas.microsoft.com/office/drawing/2014/main" id="{62630A39-4A8C-32D6-FB7C-42242CAE2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8" t="51481" r="51667" b="2407"/>
          <a:stretch>
            <a:fillRect/>
          </a:stretch>
        </p:blipFill>
        <p:spPr bwMode="auto">
          <a:xfrm>
            <a:off x="744742" y="4140174"/>
            <a:ext cx="2340000" cy="2368537"/>
          </a:xfrm>
          <a:custGeom>
            <a:avLst/>
            <a:gdLst>
              <a:gd name="connsiteX0" fmla="*/ 0 w 3124200"/>
              <a:gd name="connsiteY0" fmla="*/ 0 h 3162300"/>
              <a:gd name="connsiteX1" fmla="*/ 3124200 w 3124200"/>
              <a:gd name="connsiteY1" fmla="*/ 0 h 3162300"/>
              <a:gd name="connsiteX2" fmla="*/ 3124200 w 3124200"/>
              <a:gd name="connsiteY2" fmla="*/ 3162300 h 3162300"/>
              <a:gd name="connsiteX3" fmla="*/ 0 w 3124200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3162300">
                <a:moveTo>
                  <a:pt x="0" y="0"/>
                </a:moveTo>
                <a:lnTo>
                  <a:pt x="3124200" y="0"/>
                </a:lnTo>
                <a:lnTo>
                  <a:pt x="3124200" y="3162300"/>
                </a:lnTo>
                <a:lnTo>
                  <a:pt x="0" y="31623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図 2056" descr="画像が生成されました">
            <a:extLst>
              <a:ext uri="{FF2B5EF4-FFF2-40B4-BE49-F238E27FC236}">
                <a16:creationId xmlns:a16="http://schemas.microsoft.com/office/drawing/2014/main" id="{E8B17647-7FC1-A33E-7B1C-1F1FC400E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667" t="51296" r="2778" b="2593"/>
          <a:stretch>
            <a:fillRect/>
          </a:stretch>
        </p:blipFill>
        <p:spPr bwMode="auto">
          <a:xfrm>
            <a:off x="6346596" y="4165572"/>
            <a:ext cx="2299262" cy="2327302"/>
          </a:xfrm>
          <a:custGeom>
            <a:avLst/>
            <a:gdLst>
              <a:gd name="connsiteX0" fmla="*/ 0 w 3124200"/>
              <a:gd name="connsiteY0" fmla="*/ 0 h 3162300"/>
              <a:gd name="connsiteX1" fmla="*/ 3124200 w 3124200"/>
              <a:gd name="connsiteY1" fmla="*/ 0 h 3162300"/>
              <a:gd name="connsiteX2" fmla="*/ 3124200 w 3124200"/>
              <a:gd name="connsiteY2" fmla="*/ 3162300 h 3162300"/>
              <a:gd name="connsiteX3" fmla="*/ 0 w 3124200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24200" h="3162300">
                <a:moveTo>
                  <a:pt x="0" y="0"/>
                </a:moveTo>
                <a:lnTo>
                  <a:pt x="3124200" y="0"/>
                </a:lnTo>
                <a:lnTo>
                  <a:pt x="3124200" y="3162300"/>
                </a:lnTo>
                <a:lnTo>
                  <a:pt x="0" y="31623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9B643E5-B58E-9200-40CA-459D3469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ストーリーボード（</a:t>
            </a:r>
            <a:r>
              <a:rPr lang="en-US" altLang="ja-JP"/>
              <a:t>Business Analyst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BDD1D59-483B-72BE-9606-F42CB1ECB0E5}"/>
              </a:ext>
            </a:extLst>
          </p:cNvPr>
          <p:cNvSpPr/>
          <p:nvPr/>
        </p:nvSpPr>
        <p:spPr>
          <a:xfrm>
            <a:off x="744742" y="1328093"/>
            <a:ext cx="2340000" cy="23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B2AFFEA-2C75-2E7D-042A-A18231A00D15}"/>
              </a:ext>
            </a:extLst>
          </p:cNvPr>
          <p:cNvSpPr/>
          <p:nvPr/>
        </p:nvSpPr>
        <p:spPr>
          <a:xfrm>
            <a:off x="744742" y="4152874"/>
            <a:ext cx="2340000" cy="23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13A786F-78D0-967F-37AC-F321CEB3A3AD}"/>
              </a:ext>
            </a:extLst>
          </p:cNvPr>
          <p:cNvSpPr/>
          <p:nvPr/>
        </p:nvSpPr>
        <p:spPr>
          <a:xfrm>
            <a:off x="6346596" y="1328093"/>
            <a:ext cx="2340000" cy="23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48C4C8D-564E-3486-E09A-2568CDD452C2}"/>
              </a:ext>
            </a:extLst>
          </p:cNvPr>
          <p:cNvSpPr/>
          <p:nvPr/>
        </p:nvSpPr>
        <p:spPr>
          <a:xfrm>
            <a:off x="6346596" y="4152874"/>
            <a:ext cx="2340000" cy="2340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9" name="テキスト ボックス 2058">
            <a:extLst>
              <a:ext uri="{FF2B5EF4-FFF2-40B4-BE49-F238E27FC236}">
                <a16:creationId xmlns:a16="http://schemas.microsoft.com/office/drawing/2014/main" id="{13BE7A49-8864-FAE2-0231-BFCE8670B52A}"/>
              </a:ext>
            </a:extLst>
          </p:cNvPr>
          <p:cNvSpPr txBox="1"/>
          <p:nvPr/>
        </p:nvSpPr>
        <p:spPr>
          <a:xfrm>
            <a:off x="3252081" y="1241540"/>
            <a:ext cx="3076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①</a:t>
            </a:r>
            <a:endParaRPr lang="en-US" altLang="ja-JP" sz="2400"/>
          </a:p>
          <a:p>
            <a:r>
              <a:rPr lang="ja-JP" altLang="en-US" sz="2400"/>
              <a:t>日記を書き続けるが、忙しくて書けなかった日があった。</a:t>
            </a:r>
          </a:p>
        </p:txBody>
      </p:sp>
      <p:sp>
        <p:nvSpPr>
          <p:cNvPr id="2060" name="テキスト ボックス 2059">
            <a:extLst>
              <a:ext uri="{FF2B5EF4-FFF2-40B4-BE49-F238E27FC236}">
                <a16:creationId xmlns:a16="http://schemas.microsoft.com/office/drawing/2014/main" id="{2AD48F11-7165-2692-CD89-8E2E9DA4A1F5}"/>
              </a:ext>
            </a:extLst>
          </p:cNvPr>
          <p:cNvSpPr txBox="1"/>
          <p:nvPr/>
        </p:nvSpPr>
        <p:spPr>
          <a:xfrm>
            <a:off x="8869427" y="1241540"/>
            <a:ext cx="307623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②</a:t>
            </a:r>
            <a:endParaRPr lang="en-US" altLang="ja-JP" sz="2400"/>
          </a:p>
          <a:p>
            <a:r>
              <a:rPr lang="ja-JP" altLang="en-US" sz="2400"/>
              <a:t>書けない日が度々あり、その日に何があったか忘れたことに不安を感じた。</a:t>
            </a:r>
          </a:p>
        </p:txBody>
      </p:sp>
      <p:sp>
        <p:nvSpPr>
          <p:cNvPr id="2061" name="テキスト ボックス 2060">
            <a:extLst>
              <a:ext uri="{FF2B5EF4-FFF2-40B4-BE49-F238E27FC236}">
                <a16:creationId xmlns:a16="http://schemas.microsoft.com/office/drawing/2014/main" id="{4042966D-2645-4950-9A30-EDC36F951E1D}"/>
              </a:ext>
            </a:extLst>
          </p:cNvPr>
          <p:cNvSpPr txBox="1"/>
          <p:nvPr/>
        </p:nvSpPr>
        <p:spPr>
          <a:xfrm>
            <a:off x="3270365" y="4046800"/>
            <a:ext cx="3076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③</a:t>
            </a:r>
            <a:endParaRPr lang="en-US" altLang="ja-JP" sz="2400"/>
          </a:p>
          <a:p>
            <a:r>
              <a:rPr lang="ja-JP" altLang="en-US" sz="2400"/>
              <a:t>空いた日の日記を埋めてくれるサイトを使う。</a:t>
            </a:r>
          </a:p>
        </p:txBody>
      </p:sp>
      <p:sp>
        <p:nvSpPr>
          <p:cNvPr id="2062" name="テキスト ボックス 2061">
            <a:extLst>
              <a:ext uri="{FF2B5EF4-FFF2-40B4-BE49-F238E27FC236}">
                <a16:creationId xmlns:a16="http://schemas.microsoft.com/office/drawing/2014/main" id="{82C599A9-43E3-CFBF-9DD7-0BCBAF5B3474}"/>
              </a:ext>
            </a:extLst>
          </p:cNvPr>
          <p:cNvSpPr txBox="1"/>
          <p:nvPr/>
        </p:nvSpPr>
        <p:spPr>
          <a:xfrm>
            <a:off x="8887711" y="4046800"/>
            <a:ext cx="30762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/>
              <a:t>④</a:t>
            </a:r>
            <a:endParaRPr lang="en-US" altLang="ja-JP" sz="2400"/>
          </a:p>
          <a:p>
            <a:r>
              <a:rPr lang="ja-JP" altLang="en-US" sz="2400"/>
              <a:t>後から見返して充足感や思い出を感じられた。</a:t>
            </a:r>
          </a:p>
        </p:txBody>
      </p:sp>
      <p:sp>
        <p:nvSpPr>
          <p:cNvPr id="2063" name="スライド番号プレースホルダー 2062">
            <a:extLst>
              <a:ext uri="{FF2B5EF4-FFF2-40B4-BE49-F238E27FC236}">
                <a16:creationId xmlns:a16="http://schemas.microsoft.com/office/drawing/2014/main" id="{ADC1B3DD-6FA3-FB46-FF46-F06796FF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6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56393-F55C-6C23-1C58-0E145D0B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0DBF0-0FFC-C1C4-F883-F4E056CC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/>
              <a:t>ビジネス価値・</a:t>
            </a:r>
            <a:r>
              <a:rPr lang="en-US" altLang="ja-JP"/>
              <a:t>ROI</a:t>
            </a:r>
            <a:r>
              <a:rPr lang="ja-JP" altLang="en-US"/>
              <a:t>（</a:t>
            </a:r>
            <a:r>
              <a:rPr lang="en-US" altLang="ja-JP"/>
              <a:t>Business Analyst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3AB8B4B-12CF-CED8-5128-DBE9B67C420B}"/>
              </a:ext>
            </a:extLst>
          </p:cNvPr>
          <p:cNvSpPr/>
          <p:nvPr/>
        </p:nvSpPr>
        <p:spPr>
          <a:xfrm>
            <a:off x="721623" y="1611824"/>
            <a:ext cx="4717957" cy="4633993"/>
          </a:xfrm>
          <a:prstGeom prst="roundRect">
            <a:avLst>
              <a:gd name="adj" fmla="val 4961"/>
            </a:avLst>
          </a:prstGeom>
          <a:solidFill>
            <a:srgbClr val="EFF5FB"/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E38E14E5-7AC5-1BF2-C6F7-E3B839DCDADF}"/>
              </a:ext>
            </a:extLst>
          </p:cNvPr>
          <p:cNvSpPr/>
          <p:nvPr/>
        </p:nvSpPr>
        <p:spPr>
          <a:xfrm>
            <a:off x="6559643" y="1611824"/>
            <a:ext cx="4910734" cy="4633993"/>
          </a:xfrm>
          <a:prstGeom prst="roundRect">
            <a:avLst>
              <a:gd name="adj" fmla="val 4961"/>
            </a:avLst>
          </a:prstGeom>
          <a:solidFill>
            <a:srgbClr val="ECF9E7"/>
          </a:solidFill>
          <a:ln w="762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360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6DA38C1-D031-69E9-90BE-D46084D54878}"/>
              </a:ext>
            </a:extLst>
          </p:cNvPr>
          <p:cNvSpPr/>
          <p:nvPr/>
        </p:nvSpPr>
        <p:spPr>
          <a:xfrm>
            <a:off x="1511916" y="1122948"/>
            <a:ext cx="3099661" cy="757822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/>
              <a:t>ビジネス価値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A5D7A37-613E-F6C8-15D3-DB12E53D4F27}"/>
              </a:ext>
            </a:extLst>
          </p:cNvPr>
          <p:cNvSpPr/>
          <p:nvPr/>
        </p:nvSpPr>
        <p:spPr>
          <a:xfrm>
            <a:off x="7359927" y="1122948"/>
            <a:ext cx="3099661" cy="75782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b="1"/>
              <a:t>投資対効果</a:t>
            </a:r>
            <a:endParaRPr kumimoji="1" lang="ja-JP" altLang="en-US" sz="2800" b="1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9302BF1-8E8C-C7B9-9BB9-E3A975921B15}"/>
              </a:ext>
            </a:extLst>
          </p:cNvPr>
          <p:cNvSpPr txBox="1"/>
          <p:nvPr/>
        </p:nvSpPr>
        <p:spPr>
          <a:xfrm>
            <a:off x="914401" y="2138813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① ユーザー価値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7716FBC-F900-F250-D994-9335DA8064A4}"/>
              </a:ext>
            </a:extLst>
          </p:cNvPr>
          <p:cNvSpPr txBox="1"/>
          <p:nvPr/>
        </p:nvSpPr>
        <p:spPr>
          <a:xfrm>
            <a:off x="914401" y="3226275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②</a:t>
            </a:r>
            <a:r>
              <a:rPr kumimoji="1" lang="ja-JP" altLang="en-US" sz="2400" b="1"/>
              <a:t> 市場価値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146CA0-E58A-57EA-CC7A-60C02D0601BB}"/>
              </a:ext>
            </a:extLst>
          </p:cNvPr>
          <p:cNvSpPr txBox="1"/>
          <p:nvPr/>
        </p:nvSpPr>
        <p:spPr>
          <a:xfrm>
            <a:off x="914401" y="4716693"/>
            <a:ext cx="2735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③ 収益化の可能性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54D9F12-3A10-6924-B841-CE7C8532ECDA}"/>
              </a:ext>
            </a:extLst>
          </p:cNvPr>
          <p:cNvSpPr txBox="1"/>
          <p:nvPr/>
        </p:nvSpPr>
        <p:spPr>
          <a:xfrm>
            <a:off x="6754680" y="2138813"/>
            <a:ext cx="2119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① 投資コスト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E555F08-B830-0011-EA80-A155AD739E02}"/>
              </a:ext>
            </a:extLst>
          </p:cNvPr>
          <p:cNvSpPr txBox="1"/>
          <p:nvPr/>
        </p:nvSpPr>
        <p:spPr>
          <a:xfrm>
            <a:off x="6754680" y="3505243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/>
              <a:t>②</a:t>
            </a:r>
            <a:r>
              <a:rPr kumimoji="1" lang="ja-JP" altLang="en-US" sz="2400" b="1"/>
              <a:t> リターン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25360F1-24AF-8826-0734-230A94D7BFAB}"/>
              </a:ext>
            </a:extLst>
          </p:cNvPr>
          <p:cNvSpPr txBox="1"/>
          <p:nvPr/>
        </p:nvSpPr>
        <p:spPr>
          <a:xfrm>
            <a:off x="6754680" y="4803777"/>
            <a:ext cx="1745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/>
              <a:t>③ </a:t>
            </a:r>
            <a:r>
              <a:rPr kumimoji="1" lang="en-US" altLang="ja-JP" sz="2400" b="1"/>
              <a:t>ROI</a:t>
            </a:r>
            <a:r>
              <a:rPr lang="ja-JP" altLang="en-US" sz="2400" b="1"/>
              <a:t>試算</a:t>
            </a:r>
            <a:endParaRPr kumimoji="1" lang="ja-JP" altLang="en-US" sz="2400" b="1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BB35E80-4ED0-D902-E8C6-057D9032133F}"/>
              </a:ext>
            </a:extLst>
          </p:cNvPr>
          <p:cNvSpPr txBox="1"/>
          <p:nvPr/>
        </p:nvSpPr>
        <p:spPr>
          <a:xfrm>
            <a:off x="914401" y="2643970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記録の連続性、思い出資産化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6A9C0EF-2C97-4A9F-24EE-1CC8CE065F21}"/>
              </a:ext>
            </a:extLst>
          </p:cNvPr>
          <p:cNvSpPr txBox="1"/>
          <p:nvPr/>
        </p:nvSpPr>
        <p:spPr>
          <a:xfrm>
            <a:off x="914401" y="3707262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FF0000"/>
                </a:solidFill>
              </a:rPr>
              <a:t>補間機能の新規性</a:t>
            </a:r>
            <a:endParaRPr kumimoji="1" lang="en-US" altLang="ja-JP" sz="2400" b="1">
              <a:solidFill>
                <a:srgbClr val="FF0000"/>
              </a:solidFill>
            </a:endParaRPr>
          </a:p>
          <a:p>
            <a:r>
              <a:rPr lang="en-US" altLang="ja-JP" sz="2400" b="1">
                <a:solidFill>
                  <a:srgbClr val="FF0000"/>
                </a:solidFill>
              </a:rPr>
              <a:t>	</a:t>
            </a:r>
            <a:r>
              <a:rPr lang="ja-JP" altLang="en-US" sz="2400" b="1">
                <a:solidFill>
                  <a:srgbClr val="FF0000"/>
                </a:solidFill>
              </a:rPr>
              <a:t>➡ </a:t>
            </a:r>
            <a:r>
              <a:rPr kumimoji="1" lang="ja-JP" altLang="en-US" sz="2400" b="1">
                <a:solidFill>
                  <a:srgbClr val="FF0000"/>
                </a:solidFill>
              </a:rPr>
              <a:t>競合との差別化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DD1B6E7-49EA-82C9-ED6F-C9733F252908}"/>
              </a:ext>
            </a:extLst>
          </p:cNvPr>
          <p:cNvSpPr txBox="1"/>
          <p:nvPr/>
        </p:nvSpPr>
        <p:spPr>
          <a:xfrm>
            <a:off x="914401" y="5205569"/>
            <a:ext cx="4849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回数制限＆課金制度（</a:t>
            </a:r>
            <a:r>
              <a:rPr kumimoji="1" lang="en-US" altLang="ja-JP" sz="2400"/>
              <a:t>500</a:t>
            </a:r>
            <a:r>
              <a:rPr kumimoji="1" lang="ja-JP" altLang="en-US" sz="2400"/>
              <a:t>円</a:t>
            </a:r>
            <a:r>
              <a:rPr kumimoji="1" lang="en-US" altLang="ja-JP" sz="2400"/>
              <a:t>/</a:t>
            </a:r>
            <a:r>
              <a:rPr kumimoji="1" lang="ja-JP" altLang="en-US" sz="2400"/>
              <a:t>月）</a:t>
            </a:r>
            <a:endParaRPr kumimoji="1" lang="en-US" altLang="ja-JP" sz="2400"/>
          </a:p>
          <a:p>
            <a:r>
              <a:rPr kumimoji="1" lang="ja-JP" altLang="en-US" sz="2400"/>
              <a:t>、ライフパターン分析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62DBAF9-9844-3D4B-1C42-F03DD192B730}"/>
              </a:ext>
            </a:extLst>
          </p:cNvPr>
          <p:cNvSpPr txBox="1"/>
          <p:nvPr/>
        </p:nvSpPr>
        <p:spPr>
          <a:xfrm>
            <a:off x="6642391" y="2643969"/>
            <a:ext cx="4635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開発：</a:t>
            </a:r>
            <a:r>
              <a:rPr kumimoji="1" lang="en-US" altLang="ja-JP" sz="2400"/>
              <a:t>LLM</a:t>
            </a:r>
            <a:r>
              <a:rPr lang="ja-JP" altLang="en-US" sz="2400"/>
              <a:t>連携、</a:t>
            </a:r>
            <a:r>
              <a:rPr lang="en-US" altLang="ja-JP" sz="2400"/>
              <a:t>UI</a:t>
            </a:r>
            <a:r>
              <a:rPr lang="ja-JP" altLang="en-US" sz="2400"/>
              <a:t>開発</a:t>
            </a:r>
            <a:endParaRPr lang="en-US" altLang="ja-JP" sz="2400"/>
          </a:p>
          <a:p>
            <a:r>
              <a:rPr lang="en-US" altLang="ja-JP" sz="2400"/>
              <a:t>	</a:t>
            </a:r>
            <a:r>
              <a:rPr lang="ja-JP" altLang="en-US" sz="2400"/>
              <a:t>、バックエンド構築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28E6F82-538E-A8FA-4F8C-BADB4A9CC210}"/>
              </a:ext>
            </a:extLst>
          </p:cNvPr>
          <p:cNvSpPr txBox="1"/>
          <p:nvPr/>
        </p:nvSpPr>
        <p:spPr>
          <a:xfrm>
            <a:off x="6627401" y="3905705"/>
            <a:ext cx="381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有料ユーザ</a:t>
            </a:r>
            <a:r>
              <a:rPr lang="en-US" altLang="ja-JP" sz="2400"/>
              <a:t>1</a:t>
            </a:r>
            <a:r>
              <a:rPr lang="ja-JP" altLang="en-US" sz="2400"/>
              <a:t>万人中</a:t>
            </a:r>
            <a:r>
              <a:rPr lang="en-US" altLang="ja-JP" sz="2400"/>
              <a:t>10%</a:t>
            </a:r>
            <a:r>
              <a:rPr kumimoji="1" lang="ja-JP" altLang="en-US" sz="2400"/>
              <a:t>：</a:t>
            </a:r>
            <a:br>
              <a:rPr kumimoji="1" lang="en-US" altLang="ja-JP" sz="2400"/>
            </a:br>
            <a:r>
              <a:rPr kumimoji="1" lang="ja-JP" altLang="en-US" sz="2400"/>
              <a:t>　➡月</a:t>
            </a:r>
            <a:r>
              <a:rPr kumimoji="1" lang="en-US" altLang="ja-JP" sz="2400"/>
              <a:t>50</a:t>
            </a:r>
            <a:r>
              <a:rPr kumimoji="1" lang="ja-JP" altLang="en-US" sz="2400"/>
              <a:t>万円、年</a:t>
            </a:r>
            <a:r>
              <a:rPr kumimoji="1" lang="en-US" altLang="ja-JP" sz="2400"/>
              <a:t>600</a:t>
            </a:r>
            <a:r>
              <a:rPr kumimoji="1" lang="ja-JP" altLang="en-US" sz="2400"/>
              <a:t>万円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2FCF845-9CA4-D7AC-A7A5-C1E3AF8A404B}"/>
              </a:ext>
            </a:extLst>
          </p:cNvPr>
          <p:cNvSpPr txBox="1"/>
          <p:nvPr/>
        </p:nvSpPr>
        <p:spPr>
          <a:xfrm>
            <a:off x="6627401" y="5245433"/>
            <a:ext cx="46810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初年度投資：</a:t>
            </a:r>
            <a:r>
              <a:rPr lang="en-US" altLang="ja-JP" sz="2400"/>
              <a:t>500</a:t>
            </a:r>
            <a:r>
              <a:rPr lang="ja-JP" altLang="en-US" sz="2400"/>
              <a:t>万円</a:t>
            </a:r>
            <a:endParaRPr lang="en-US" altLang="ja-JP" sz="2400"/>
          </a:p>
          <a:p>
            <a:r>
              <a:rPr kumimoji="1" lang="ja-JP" altLang="en-US" sz="2400"/>
              <a:t>　➡</a:t>
            </a:r>
            <a:r>
              <a:rPr kumimoji="1" lang="en-US" altLang="ja-JP" sz="2400"/>
              <a:t>ROI20%</a:t>
            </a:r>
            <a:r>
              <a:rPr lang="ja-JP" altLang="en-US" sz="2400"/>
              <a:t>。ユーザの定着次第</a:t>
            </a:r>
            <a:endParaRPr kumimoji="1" lang="ja-JP" altLang="en-US" sz="2400"/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F3D26359-4557-BD36-CA65-CFB835A6E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5309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18EA7-8A0D-8C56-C452-3F7195FB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CA72A2-DA78-FDD3-DD95-8126D362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kumimoji="1" lang="en-US" altLang="ja-JP" sz="4000"/>
              <a:t>Architecture</a:t>
            </a:r>
            <a:r>
              <a:rPr kumimoji="1" lang="ja-JP" altLang="en-US" sz="4000"/>
              <a:t>（</a:t>
            </a:r>
            <a:r>
              <a:rPr kumimoji="1" lang="en-US" altLang="ja-JP" sz="4000"/>
              <a:t>Architect</a:t>
            </a:r>
            <a:r>
              <a:rPr kumimoji="1" lang="ja-JP" altLang="en-US" sz="400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DA673A-41DB-BFBD-D794-F002B9E160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ja-JP" altLang="en-US" sz="2000"/>
              <a:t>システムダイアグラム</a:t>
            </a:r>
          </a:p>
          <a:p>
            <a:pPr marL="0" indent="0" algn="ctr">
              <a:buNone/>
            </a:pPr>
            <a:endParaRPr lang="ja-JP" altLang="en-US" sz="200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BDD1A98D-AACB-248F-45E7-5D273EE16D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0FF7-6C8C-9102-0DA0-25CA61F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6" y="1716356"/>
            <a:ext cx="11001012" cy="4778697"/>
          </a:xfrm>
          <a:prstGeom prst="rect">
            <a:avLst/>
          </a:prstGeom>
        </p:spPr>
      </p:pic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DAEF29E1-F7F0-B861-1F44-BACFA739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369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65E3F-989F-44D6-571B-268B14E84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4D17E9-9F85-0805-8E6B-A96E61B8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/>
              <a:t>Sprint Review</a:t>
            </a:r>
            <a:endParaRPr kumimoji="1" lang="ja-JP" altLang="en-US"/>
          </a:p>
        </p:txBody>
      </p:sp>
      <p:pic>
        <p:nvPicPr>
          <p:cNvPr id="8" name="図 7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8934AA10-9E47-EE2A-EA96-C2D244D1E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14" y="1299865"/>
            <a:ext cx="9107171" cy="4258269"/>
          </a:xfrm>
          <a:prstGeom prst="rect">
            <a:avLst/>
          </a:prstGeom>
        </p:spPr>
      </p:pic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7C2FA1E-103E-6C14-F4BF-73415502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132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2C815-F286-C869-41FE-E64212BCE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48525A-7234-B7EA-F79C-BC568988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/>
              <a:t>Sprint Review</a:t>
            </a:r>
            <a:endParaRPr kumimoji="1" lang="ja-JP" altLang="en-US"/>
          </a:p>
        </p:txBody>
      </p:sp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00A35EFB-457B-B1F7-7951-1BCA159E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13" y="1122948"/>
            <a:ext cx="6196747" cy="5595257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14857A6-6800-1D41-C340-819353F7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836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113FD-08C2-023B-C4DA-F08B35FD7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D340CB-04FA-C2BF-4488-7158174D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/>
              <a:t>Sprint Review</a:t>
            </a:r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9295B0-563E-4DC0-66A1-D89914551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26" y="1869706"/>
            <a:ext cx="10521863" cy="49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4FE1293-AC25-3D01-627A-3BC067B4D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9012A1C-9AEE-6213-14FB-A90EE59BF563}"/>
              </a:ext>
            </a:extLst>
          </p:cNvPr>
          <p:cNvSpPr txBox="1"/>
          <p:nvPr/>
        </p:nvSpPr>
        <p:spPr>
          <a:xfrm>
            <a:off x="1878338" y="1122948"/>
            <a:ext cx="414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Pinecone</a:t>
            </a:r>
            <a:r>
              <a:rPr lang="ja-JP" altLang="en-US" sz="2800"/>
              <a:t>：日記の</a:t>
            </a:r>
            <a:r>
              <a:rPr lang="en-US" altLang="ja-JP" sz="2800"/>
              <a:t>text</a:t>
            </a:r>
            <a:r>
              <a:rPr lang="ja-JP" altLang="en-US" sz="2800"/>
              <a:t>を</a:t>
            </a:r>
          </a:p>
        </p:txBody>
      </p:sp>
    </p:spTree>
    <p:extLst>
      <p:ext uri="{BB962C8B-B14F-4D97-AF65-F5344CB8AC3E}">
        <p14:creationId xmlns:p14="http://schemas.microsoft.com/office/powerpoint/2010/main" val="131991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CDAFC-4B6A-E3A7-9AEF-2A946B91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D3205-6DD2-2CE3-F4D0-DEA78546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/>
              <a:t>Sprint Review</a:t>
            </a:r>
            <a:endParaRPr kumimoji="1" lang="ja-JP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C8C473-7493-1FDA-ADC2-3B04DCD0E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168" y="1703716"/>
            <a:ext cx="8191664" cy="50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185141-1AEA-A067-58BC-2C7F6F41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8B34F-F0E6-498D-849F-C3D977AF83E8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1150180-E7DC-80AD-3BDA-27F8F29A9C37}"/>
              </a:ext>
            </a:extLst>
          </p:cNvPr>
          <p:cNvSpPr txBox="1"/>
          <p:nvPr/>
        </p:nvSpPr>
        <p:spPr>
          <a:xfrm>
            <a:off x="1878338" y="1122948"/>
            <a:ext cx="8435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/>
              <a:t>Citations … Pinecone</a:t>
            </a:r>
            <a:r>
              <a:rPr lang="ja-JP" altLang="en-US" sz="2800"/>
              <a:t>から関連の文書を取り出す。</a:t>
            </a:r>
          </a:p>
        </p:txBody>
      </p:sp>
    </p:spTree>
    <p:extLst>
      <p:ext uri="{BB962C8B-B14F-4D97-AF65-F5344CB8AC3E}">
        <p14:creationId xmlns:p14="http://schemas.microsoft.com/office/powerpoint/2010/main" val="30975348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ユーザー定義 3">
      <a:majorFont>
        <a:latin typeface="游ゴシック"/>
        <a:ea typeface="メイリオ"/>
        <a:cs typeface=""/>
      </a:majorFont>
      <a:minorFont>
        <a:latin typeface="游ゴシック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751936BFA4358F4E9702E1641216CB81" ma:contentTypeVersion="7" ma:contentTypeDescription="新しいドキュメントを作成します。" ma:contentTypeScope="" ma:versionID="c6834eb792d44a096e84e07e3b21ac4d">
  <xsd:schema xmlns:xsd="http://www.w3.org/2001/XMLSchema" xmlns:xs="http://www.w3.org/2001/XMLSchema" xmlns:p="http://schemas.microsoft.com/office/2006/metadata/properties" xmlns:ns2="705d275a-6d2f-4012-9b68-adb8734c982d" targetNamespace="http://schemas.microsoft.com/office/2006/metadata/properties" ma:root="true" ma:fieldsID="39025b962db356a324fd8e74c9489c02" ns2:_="">
    <xsd:import namespace="705d275a-6d2f-4012-9b68-adb8734c98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5d275a-6d2f-4012-9b68-adb8734c98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A9B776-086C-42BE-8404-8944B314C3CE}">
  <ds:schemaRefs>
    <ds:schemaRef ds:uri="705d275a-6d2f-4012-9b68-adb8734c982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AE62F4-1682-4D46-8875-E93DE1F64A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A9E626-FF51-40AF-BA74-706DB6FF9147}">
  <ds:schemaRefs>
    <ds:schemaRef ds:uri="705d275a-6d2f-4012-9b68-adb8734c982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デザインの設定</vt:lpstr>
      <vt:lpstr>日記補完AI</vt:lpstr>
      <vt:lpstr>ペルソナ定義（Business Analyst）</vt:lpstr>
      <vt:lpstr>ストーリーボード（Business Analyst）</vt:lpstr>
      <vt:lpstr>ビジネス価値・ROI（Business Analyst）</vt:lpstr>
      <vt:lpstr>Architecture（Architect）</vt:lpstr>
      <vt:lpstr>Sprint Review</vt:lpstr>
      <vt:lpstr>Sprint Review</vt:lpstr>
      <vt:lpstr>Sprint Review</vt:lpstr>
      <vt:lpstr>Sprint Review</vt:lpstr>
      <vt:lpstr>Sprint Review</vt:lpstr>
      <vt:lpstr>Sprint Review</vt:lpstr>
      <vt:lpstr>クロちゃん風日記補完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佐藤　優祐</dc:creator>
  <cp:revision>1</cp:revision>
  <dcterms:created xsi:type="dcterms:W3CDTF">2025-09-24T09:29:38Z</dcterms:created>
  <dcterms:modified xsi:type="dcterms:W3CDTF">2025-09-25T14:52:28Z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0x010100751936BFA4358F4E9702E1641216CB81</vt:lpwstr>
  </property>
</Properties>
</file>